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64" r:id="rId2"/>
    <p:sldId id="265" r:id="rId3"/>
    <p:sldId id="256" r:id="rId4"/>
    <p:sldId id="257" r:id="rId5"/>
    <p:sldId id="258" r:id="rId6"/>
    <p:sldId id="259" r:id="rId7"/>
    <p:sldId id="260" r:id="rId8"/>
    <p:sldId id="269" r:id="rId9"/>
    <p:sldId id="261" r:id="rId10"/>
    <p:sldId id="273" r:id="rId11"/>
    <p:sldId id="274" r:id="rId12"/>
    <p:sldId id="262" r:id="rId13"/>
    <p:sldId id="270" r:id="rId14"/>
    <p:sldId id="272" r:id="rId15"/>
    <p:sldId id="267" r:id="rId16"/>
    <p:sldId id="266" r:id="rId17"/>
    <p:sldId id="263" r:id="rId18"/>
    <p:sldId id="268" r:id="rId19"/>
    <p:sldId id="271" r:id="rId20"/>
  </p:sldIdLst>
  <p:sldSz cx="14630400" cy="8229600"/>
  <p:notesSz cx="8229600" cy="14630400"/>
  <p:embeddedFontLst>
    <p:embeddedFont>
      <p:font typeface="Palatino Linotype" panose="02040502050505030304" pitchFamily="18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3332"/>
    <a:srgbClr val="253728"/>
    <a:srgbClr val="1D2B1F"/>
    <a:srgbClr val="3551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D411D5-2BC7-45F8-86A5-A428D7BC5239}" v="267" dt="2025-05-23T09:03:12.095"/>
  </p1510:revLst>
</p1510:revInfo>
</file>

<file path=ppt/tableStyles.xml><?xml version="1.0" encoding="utf-8"?>
<a:tblStyleLst xmlns:a="http://schemas.openxmlformats.org/drawingml/2006/main" def="{5C22544A-7EE6-4342-B048-85BDC9FD1C3A}"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479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A2E77-BBFA-D525-35E1-4F5F3F3CF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B8F131-C85A-F0CE-9837-502E48D990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0F6C22-3494-9D56-9CFC-4EF191EF4C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806F6-87BC-FDDD-E805-D492F2CE8F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004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52C28-B9A3-930C-BFC3-350C27309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B4E36B-BDF2-1E62-09A8-CB0BCE5CB2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DD20E3-C3D8-68BE-E671-16BCD51F5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AC806-61F3-27BA-A652-4D5DE1D0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128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1AC1D-7DF6-6778-BCD1-6307482D1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984DAB-26E6-1126-D868-878A080D28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B08272-FB38-2A16-FDEC-6A415A2D57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0AC9A9-5E30-D1A9-BC6D-6044668711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059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weathermap.org/api" TargetMode="External"/><Relationship Id="rId3" Type="http://schemas.openxmlformats.org/officeDocument/2006/relationships/hyperlink" Target="https://docs.djangoproject.com/" TargetMode="External"/><Relationship Id="rId7" Type="http://schemas.openxmlformats.org/officeDocument/2006/relationships/hyperlink" Target="https://developer.tomtom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pandas/" TargetMode="External"/><Relationship Id="rId5" Type="http://schemas.openxmlformats.org/officeDocument/2006/relationships/hyperlink" Target="https://scikit-learn.org/stable/" TargetMode="External"/><Relationship Id="rId4" Type="http://schemas.openxmlformats.org/officeDocument/2006/relationships/hyperlink" Target="https://react.dev/" TargetMode="External"/><Relationship Id="rId9" Type="http://schemas.openxmlformats.org/officeDocument/2006/relationships/hyperlink" Target="https://data.gov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66F664-BF0C-B0FC-DFD6-FD37D2D73B3A}"/>
              </a:ext>
            </a:extLst>
          </p:cNvPr>
          <p:cNvSpPr/>
          <p:nvPr/>
        </p:nvSpPr>
        <p:spPr>
          <a:xfrm>
            <a:off x="5486400" y="7606145"/>
            <a:ext cx="9144000" cy="623455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50FCA5-46C6-F3F9-A785-A1AA5488DDD6}"/>
              </a:ext>
            </a:extLst>
          </p:cNvPr>
          <p:cNvSpPr txBox="1"/>
          <p:nvPr/>
        </p:nvSpPr>
        <p:spPr>
          <a:xfrm>
            <a:off x="1943099" y="427467"/>
            <a:ext cx="12978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noProof="0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Kamla Nehru Institute of Physical and Social Sciences, Faridipur</a:t>
            </a:r>
            <a:endParaRPr lang="en-US" sz="2400" b="1" noProof="0" dirty="0">
              <a:solidFill>
                <a:schemeClr val="accent2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27D579-C19D-21E2-894E-8330DC891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2" y="93518"/>
            <a:ext cx="1672938" cy="16729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61E2AA-A3B2-4BB1-91F7-3A68C71FD277}"/>
              </a:ext>
            </a:extLst>
          </p:cNvPr>
          <p:cNvSpPr txBox="1"/>
          <p:nvPr/>
        </p:nvSpPr>
        <p:spPr>
          <a:xfrm>
            <a:off x="64041" y="6878782"/>
            <a:ext cx="2533685" cy="1965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10795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b="1" noProof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Submitted To</a:t>
            </a:r>
            <a:endParaRPr lang="en-US" sz="1800" noProof="0" dirty="0"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R="107950" algn="just">
              <a:lnSpc>
                <a:spcPct val="107000"/>
              </a:lnSpc>
              <a:spcAft>
                <a:spcPts val="800"/>
              </a:spcAft>
            </a:pPr>
            <a:r>
              <a:rPr lang="en-US" sz="1800" noProof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Dr. Kavita Srivastava</a:t>
            </a:r>
          </a:p>
          <a:p>
            <a:pPr marR="107950" algn="just">
              <a:lnSpc>
                <a:spcPct val="107000"/>
              </a:lnSpc>
              <a:spcAft>
                <a:spcPts val="800"/>
              </a:spcAft>
            </a:pPr>
            <a:r>
              <a:rPr lang="en-US" sz="1800" b="1" noProof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(Project In-Change)</a:t>
            </a:r>
            <a:endParaRPr lang="en-US" sz="1800" noProof="0" dirty="0"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R="107950" algn="ctr">
              <a:lnSpc>
                <a:spcPct val="107000"/>
              </a:lnSpc>
              <a:spcAft>
                <a:spcPts val="800"/>
              </a:spcAft>
            </a:pPr>
            <a:endParaRPr lang="en-US" sz="1800" noProof="0" dirty="0"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Palatino Linotype" panose="0204050205050503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endParaRPr lang="en-US" noProof="0" dirty="0">
              <a:solidFill>
                <a:schemeClr val="accent2">
                  <a:lumMod val="40000"/>
                  <a:lumOff val="6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5C0889-92CA-5C72-1B75-D092C81DF225}"/>
              </a:ext>
            </a:extLst>
          </p:cNvPr>
          <p:cNvSpPr txBox="1"/>
          <p:nvPr/>
        </p:nvSpPr>
        <p:spPr>
          <a:xfrm>
            <a:off x="10308975" y="5964382"/>
            <a:ext cx="4122860" cy="2364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10795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b="1" noProof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Submitted by</a:t>
            </a:r>
            <a:endParaRPr lang="en-US" sz="1800" noProof="0" dirty="0"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R="107950" algn="r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noProof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Anupam Vishwakarma (2103820100014)</a:t>
            </a:r>
            <a:endParaRPr lang="en-US" sz="1800" noProof="0" dirty="0"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R="107950" algn="r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noProof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Naman Mishra (2103820100036)</a:t>
            </a:r>
            <a:endParaRPr lang="en-US" sz="1800" noProof="0" dirty="0"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R="107950" algn="r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noProof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Rishabh Yadav (2103820100043)</a:t>
            </a:r>
            <a:endParaRPr lang="en-US" sz="1800" noProof="0" dirty="0"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R="107950" algn="r">
              <a:lnSpc>
                <a:spcPct val="107000"/>
              </a:lnSpc>
              <a:spcAft>
                <a:spcPts val="800"/>
              </a:spcAft>
            </a:pPr>
            <a:r>
              <a:rPr lang="en-US" sz="1800" noProof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Shubhanshu Mishra (2103820100057)</a:t>
            </a:r>
            <a:endParaRPr lang="en-US" sz="1800" noProof="0" dirty="0"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endParaRPr lang="en-US" noProof="0" dirty="0">
              <a:solidFill>
                <a:schemeClr val="accent2">
                  <a:lumMod val="40000"/>
                  <a:lumOff val="6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2175DA-E0D1-05A1-CF0E-D68B14F5FE17}"/>
              </a:ext>
            </a:extLst>
          </p:cNvPr>
          <p:cNvSpPr txBox="1"/>
          <p:nvPr/>
        </p:nvSpPr>
        <p:spPr>
          <a:xfrm>
            <a:off x="4620354" y="6762293"/>
            <a:ext cx="4093172" cy="15661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10795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b="1" noProof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Under the Guidance</a:t>
            </a:r>
            <a:endParaRPr lang="en-US" sz="1800" noProof="0" dirty="0"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R="10795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noProof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Priyanka Vishwakarma </a:t>
            </a:r>
            <a:endParaRPr lang="en-US" sz="1800" noProof="0" dirty="0"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R="107950" algn="just">
              <a:lnSpc>
                <a:spcPct val="107000"/>
              </a:lnSpc>
              <a:spcAft>
                <a:spcPts val="800"/>
              </a:spcAft>
            </a:pPr>
            <a:r>
              <a:rPr lang="en-US" sz="1800" noProof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(Assistant Professor, CSE - Department.)</a:t>
            </a:r>
            <a:endParaRPr lang="en-US" sz="1800" noProof="0" dirty="0"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endParaRPr lang="en-US" noProof="0" dirty="0">
              <a:solidFill>
                <a:schemeClr val="accent2">
                  <a:lumMod val="40000"/>
                  <a:lumOff val="6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E1AB22-17E5-9B99-F540-1D1F0C702334}"/>
              </a:ext>
            </a:extLst>
          </p:cNvPr>
          <p:cNvSpPr txBox="1"/>
          <p:nvPr/>
        </p:nvSpPr>
        <p:spPr>
          <a:xfrm>
            <a:off x="5486400" y="1212093"/>
            <a:ext cx="31585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2400" b="1" noProof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Session: 2024-2025)</a:t>
            </a:r>
            <a:endParaRPr lang="en-US" sz="2400" b="1" noProof="0" dirty="0">
              <a:solidFill>
                <a:schemeClr val="accent4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endParaRPr lang="en-US" noProof="0" dirty="0">
              <a:solidFill>
                <a:schemeClr val="accent6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8DE5B3-05E6-BBB1-C037-BEF3AE1BD2CA}"/>
              </a:ext>
            </a:extLst>
          </p:cNvPr>
          <p:cNvSpPr txBox="1"/>
          <p:nvPr/>
        </p:nvSpPr>
        <p:spPr>
          <a:xfrm>
            <a:off x="3379458" y="2277611"/>
            <a:ext cx="7302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Department of Computer Science &amp; Engineering</a:t>
            </a:r>
            <a:endParaRPr lang="en-IN" sz="2400" b="1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ctr"/>
            <a:endParaRPr lang="en-IN" sz="2400" b="1" dirty="0">
              <a:latin typeface="Palatino Linotype" panose="0204050205050503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EA5BCE-D675-6742-6834-28296D7BC600}"/>
              </a:ext>
            </a:extLst>
          </p:cNvPr>
          <p:cNvSpPr txBox="1"/>
          <p:nvPr/>
        </p:nvSpPr>
        <p:spPr>
          <a:xfrm>
            <a:off x="1330883" y="4686920"/>
            <a:ext cx="11212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REAL-TIME TRAFFIC CONGESTION &amp; ACCIDENT PREDICTION</a:t>
            </a:r>
            <a:endParaRPr lang="en-IN" sz="28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3B6563-D05A-FA4B-F0D8-A098824E3A9A}"/>
              </a:ext>
            </a:extLst>
          </p:cNvPr>
          <p:cNvSpPr txBox="1"/>
          <p:nvPr/>
        </p:nvSpPr>
        <p:spPr>
          <a:xfrm>
            <a:off x="4814360" y="3036627"/>
            <a:ext cx="55005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year Project </a:t>
            </a:r>
          </a:p>
          <a:p>
            <a:pPr algn="ctr"/>
            <a:r>
              <a:rPr lang="en-IN" sz="3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(KCS 851)</a:t>
            </a:r>
          </a:p>
        </p:txBody>
      </p:sp>
    </p:spTree>
    <p:extLst>
      <p:ext uri="{BB962C8B-B14F-4D97-AF65-F5344CB8AC3E}">
        <p14:creationId xmlns:p14="http://schemas.microsoft.com/office/powerpoint/2010/main" val="2814302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F10346-ABCB-8BF3-0250-A6F6C5EC8350}"/>
              </a:ext>
            </a:extLst>
          </p:cNvPr>
          <p:cNvSpPr txBox="1"/>
          <p:nvPr/>
        </p:nvSpPr>
        <p:spPr>
          <a:xfrm>
            <a:off x="762000" y="538490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800"/>
            </a:pPr>
            <a:r>
              <a:rPr lang="en-IN" sz="32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Classifier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19FF88-B130-AE3F-3FE7-E5011F308506}"/>
              </a:ext>
            </a:extLst>
          </p:cNvPr>
          <p:cNvSpPr txBox="1"/>
          <p:nvPr/>
        </p:nvSpPr>
        <p:spPr>
          <a:xfrm>
            <a:off x="6348845" y="1579709"/>
            <a:ext cx="8544790" cy="3258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  <a:defRPr sz="1800"/>
            </a:pPr>
            <a:r>
              <a:rPr lang="en-US" sz="2800" b="1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Collect and label training data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  <a:defRPr sz="1800"/>
            </a:pPr>
            <a:r>
              <a:rPr lang="en-US" sz="2800" b="1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Create random subsets of data and features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  <a:defRPr sz="1800"/>
            </a:pPr>
            <a:r>
              <a:rPr lang="en-US" sz="2800" b="1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Train multiple decision trees independently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  <a:defRPr sz="1800"/>
            </a:pPr>
            <a:r>
              <a:rPr lang="en-US" sz="2800" b="1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Each tree gives a class label prediction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  <a:defRPr sz="1800"/>
            </a:pPr>
            <a:r>
              <a:rPr lang="en-US" sz="2800" b="1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 majority vote to decide final output</a:t>
            </a:r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E4C140F7-41D5-C0D1-02EF-D459D49D146B}"/>
              </a:ext>
            </a:extLst>
          </p:cNvPr>
          <p:cNvSpPr/>
          <p:nvPr/>
        </p:nvSpPr>
        <p:spPr>
          <a:xfrm>
            <a:off x="130751" y="1990533"/>
            <a:ext cx="1828800" cy="7315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400"/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Data</a:t>
            </a:r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CD0515BE-F3F8-879E-9E3E-E45576EC104A}"/>
              </a:ext>
            </a:extLst>
          </p:cNvPr>
          <p:cNvSpPr/>
          <p:nvPr/>
        </p:nvSpPr>
        <p:spPr>
          <a:xfrm>
            <a:off x="2860962" y="3613443"/>
            <a:ext cx="1828800" cy="7315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400"/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Sampling</a:t>
            </a:r>
          </a:p>
        </p:txBody>
      </p:sp>
      <p:sp>
        <p:nvSpPr>
          <p:cNvPr id="8" name="Rounded Rectangle 5">
            <a:extLst>
              <a:ext uri="{FF2B5EF4-FFF2-40B4-BE49-F238E27FC236}">
                <a16:creationId xmlns:a16="http://schemas.microsoft.com/office/drawing/2014/main" id="{F03BC53B-3B12-0ED6-66F0-9050C052DF93}"/>
              </a:ext>
            </a:extLst>
          </p:cNvPr>
          <p:cNvSpPr/>
          <p:nvPr/>
        </p:nvSpPr>
        <p:spPr>
          <a:xfrm>
            <a:off x="5550475" y="5247858"/>
            <a:ext cx="1828800" cy="7315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400"/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Multiple Trees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15831E94-03E3-5D29-990C-E05EFE44C7DA}"/>
              </a:ext>
            </a:extLst>
          </p:cNvPr>
          <p:cNvSpPr/>
          <p:nvPr/>
        </p:nvSpPr>
        <p:spPr>
          <a:xfrm>
            <a:off x="8212279" y="6865909"/>
            <a:ext cx="1828800" cy="7315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400"/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Majority Voting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8A22D6F-EF85-5077-8101-39853103A49A}"/>
              </a:ext>
            </a:extLst>
          </p:cNvPr>
          <p:cNvCxnSpPr/>
          <p:nvPr/>
        </p:nvCxnSpPr>
        <p:spPr>
          <a:xfrm>
            <a:off x="1946562" y="2710548"/>
            <a:ext cx="914400" cy="914400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78B664A3-E4BC-6DFB-D627-465ACE0D82D0}"/>
              </a:ext>
            </a:extLst>
          </p:cNvPr>
          <p:cNvCxnSpPr/>
          <p:nvPr/>
        </p:nvCxnSpPr>
        <p:spPr>
          <a:xfrm>
            <a:off x="4689762" y="4333458"/>
            <a:ext cx="914400" cy="914400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244C806-E581-FC77-7596-44F176203014}"/>
              </a:ext>
            </a:extLst>
          </p:cNvPr>
          <p:cNvCxnSpPr/>
          <p:nvPr/>
        </p:nvCxnSpPr>
        <p:spPr>
          <a:xfrm>
            <a:off x="7338577" y="5979378"/>
            <a:ext cx="914400" cy="914400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140C4D2-EA15-7E59-4B2D-4A6D5DAF7BD7}"/>
              </a:ext>
            </a:extLst>
          </p:cNvPr>
          <p:cNvSpPr/>
          <p:nvPr/>
        </p:nvSpPr>
        <p:spPr>
          <a:xfrm>
            <a:off x="10702636" y="7606145"/>
            <a:ext cx="3927764" cy="623455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415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95C64-126C-E746-0682-87721D8F0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19F65D-A50E-3364-61A9-52D9364A9EE9}"/>
              </a:ext>
            </a:extLst>
          </p:cNvPr>
          <p:cNvSpPr txBox="1"/>
          <p:nvPr/>
        </p:nvSpPr>
        <p:spPr>
          <a:xfrm>
            <a:off x="5091545" y="276880"/>
            <a:ext cx="67756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800"/>
            </a:pPr>
            <a:r>
              <a:rPr lang="en-IN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Regressor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A6D0E7-62C2-98E9-0392-D89CB20D7CD2}"/>
              </a:ext>
            </a:extLst>
          </p:cNvPr>
          <p:cNvSpPr txBox="1"/>
          <p:nvPr/>
        </p:nvSpPr>
        <p:spPr>
          <a:xfrm>
            <a:off x="6121978" y="857907"/>
            <a:ext cx="8212282" cy="3904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800" b="1" i="1" dirty="0">
              <a:solidFill>
                <a:schemeClr val="accent2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  <a:defRPr sz="1800"/>
            </a:pPr>
            <a:r>
              <a:rPr lang="en-US" sz="2800" b="1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Collect and preprocess numerical data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  <a:defRPr sz="1800"/>
            </a:pPr>
            <a:r>
              <a:rPr lang="en-US" sz="2800" b="1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Generate random subsets of data and features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  <a:defRPr sz="1800"/>
            </a:pPr>
            <a:r>
              <a:rPr lang="en-US" sz="2800" b="1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Train multiple decision trees on these subsets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  <a:defRPr sz="1800"/>
            </a:pPr>
            <a:r>
              <a:rPr lang="en-US" sz="2800" b="1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Each tree makes a numeric prediction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  <a:defRPr sz="1800"/>
            </a:pPr>
            <a:r>
              <a:rPr lang="en-US" sz="2800" b="1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Average the outputs of all trees for final result</a:t>
            </a:r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A50C10D3-E312-EBD7-BCDB-F4179B63E95D}"/>
              </a:ext>
            </a:extLst>
          </p:cNvPr>
          <p:cNvSpPr/>
          <p:nvPr/>
        </p:nvSpPr>
        <p:spPr>
          <a:xfrm>
            <a:off x="335974" y="2165917"/>
            <a:ext cx="1828800" cy="7315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400"/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Data</a:t>
            </a:r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6D39CF64-1344-C58C-8570-B525DEB00CA6}"/>
              </a:ext>
            </a:extLst>
          </p:cNvPr>
          <p:cNvSpPr/>
          <p:nvPr/>
        </p:nvSpPr>
        <p:spPr>
          <a:xfrm>
            <a:off x="3048001" y="3786417"/>
            <a:ext cx="1828800" cy="7315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400"/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Random Sampling</a:t>
            </a:r>
          </a:p>
        </p:txBody>
      </p:sp>
      <p:sp>
        <p:nvSpPr>
          <p:cNvPr id="8" name="Rounded Rectangle 5">
            <a:extLst>
              <a:ext uri="{FF2B5EF4-FFF2-40B4-BE49-F238E27FC236}">
                <a16:creationId xmlns:a16="http://schemas.microsoft.com/office/drawing/2014/main" id="{EF22B4CB-6921-CA30-F384-1D9338348C14}"/>
              </a:ext>
            </a:extLst>
          </p:cNvPr>
          <p:cNvSpPr/>
          <p:nvPr/>
        </p:nvSpPr>
        <p:spPr>
          <a:xfrm>
            <a:off x="5656119" y="5388103"/>
            <a:ext cx="1828800" cy="7315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400"/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Multiple Trees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2ADF5460-467B-B3F4-B460-ACCFC9EEF5AD}"/>
              </a:ext>
            </a:extLst>
          </p:cNvPr>
          <p:cNvSpPr/>
          <p:nvPr/>
        </p:nvSpPr>
        <p:spPr>
          <a:xfrm>
            <a:off x="8399319" y="7032069"/>
            <a:ext cx="1828800" cy="7315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400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Output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6591312E-4E23-C5CC-FA9E-A515D930470D}"/>
              </a:ext>
            </a:extLst>
          </p:cNvPr>
          <p:cNvCxnSpPr/>
          <p:nvPr/>
        </p:nvCxnSpPr>
        <p:spPr>
          <a:xfrm>
            <a:off x="2164774" y="2897437"/>
            <a:ext cx="914400" cy="914400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B28CE9E-D9EB-E517-0CD5-269928A06E9B}"/>
              </a:ext>
            </a:extLst>
          </p:cNvPr>
          <p:cNvCxnSpPr/>
          <p:nvPr/>
        </p:nvCxnSpPr>
        <p:spPr>
          <a:xfrm>
            <a:off x="7484919" y="6117669"/>
            <a:ext cx="914400" cy="914400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F039657B-009A-B14E-19CC-539382330350}"/>
              </a:ext>
            </a:extLst>
          </p:cNvPr>
          <p:cNvCxnSpPr/>
          <p:nvPr/>
        </p:nvCxnSpPr>
        <p:spPr>
          <a:xfrm>
            <a:off x="4845628" y="4473703"/>
            <a:ext cx="914400" cy="914400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15321DF-4625-C0F1-B799-11F38282F360}"/>
              </a:ext>
            </a:extLst>
          </p:cNvPr>
          <p:cNvSpPr/>
          <p:nvPr/>
        </p:nvSpPr>
        <p:spPr>
          <a:xfrm>
            <a:off x="10941626" y="7606145"/>
            <a:ext cx="3688773" cy="623455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095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8833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Implementation and Performance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37724" y="2755344"/>
            <a:ext cx="3614618" cy="2506266"/>
          </a:xfrm>
          <a:prstGeom prst="roundRect">
            <a:avLst>
              <a:gd name="adj" fmla="val 1433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29946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Backend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77039" y="3490198"/>
            <a:ext cx="313598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Django REST Framework powers APIs for live data, predictions, and user management.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691658" y="2755344"/>
            <a:ext cx="3614618" cy="2506266"/>
          </a:xfrm>
          <a:prstGeom prst="roundRect">
            <a:avLst>
              <a:gd name="adj" fmla="val 1433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4930973" y="29946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Frontend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930973" y="3490198"/>
            <a:ext cx="313598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React.js with Redux manages dynamic UI showing live maps, congestion, and accident risk.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837724" y="5500926"/>
            <a:ext cx="7468553" cy="1740218"/>
          </a:xfrm>
          <a:prstGeom prst="roundRect">
            <a:avLst>
              <a:gd name="adj" fmla="val 2063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1077039" y="57402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Deployment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77039" y="6235779"/>
            <a:ext cx="69899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Cloud-hosted on Render with load balancing and auto-scaling for high availability.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AF161C2-8C7C-E2AC-D2CA-63E3C16114BF}"/>
              </a:ext>
            </a:extLst>
          </p:cNvPr>
          <p:cNvSpPr/>
          <p:nvPr/>
        </p:nvSpPr>
        <p:spPr>
          <a:xfrm>
            <a:off x="10995949" y="1721868"/>
            <a:ext cx="3408469" cy="40247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500" b="1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UI</a:t>
            </a:r>
            <a:r>
              <a:rPr lang="en-US" sz="4500" b="1" kern="1200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Screenshots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500" b="1" kern="1200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of the Map and Prediction </a:t>
            </a:r>
            <a:endParaRPr lang="en-US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ED1E06-CBE1-73FA-CB43-F022A9E3D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81" y="262010"/>
            <a:ext cx="4497757" cy="32713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69F9B2-340F-CCC7-5C87-11A6F75FD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530" y="421020"/>
            <a:ext cx="5312490" cy="32713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2E339E-CB99-DF53-6092-B61893AAB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66" y="3884302"/>
            <a:ext cx="5312490" cy="39242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FB9DAB-0C7A-1DCC-483C-6B45B33D57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7577" y="4051139"/>
            <a:ext cx="4334443" cy="411295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3795D81-0C96-C032-69E6-E9D9559893D1}"/>
              </a:ext>
            </a:extLst>
          </p:cNvPr>
          <p:cNvSpPr/>
          <p:nvPr/>
        </p:nvSpPr>
        <p:spPr>
          <a:xfrm>
            <a:off x="10232020" y="7606145"/>
            <a:ext cx="4398380" cy="623455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557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280B56-8B00-7E54-3C27-4B9E7C5EEC11}"/>
              </a:ext>
            </a:extLst>
          </p:cNvPr>
          <p:cNvSpPr txBox="1"/>
          <p:nvPr/>
        </p:nvSpPr>
        <p:spPr>
          <a:xfrm>
            <a:off x="555585" y="504027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with Existing Systems</a:t>
            </a:r>
            <a:endParaRPr lang="en-IN" sz="3600" b="1" dirty="0">
              <a:solidFill>
                <a:schemeClr val="accent2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99A0CC7-7CB9-DA1A-7DCB-8A9B58BBD0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266914"/>
              </p:ext>
            </p:extLst>
          </p:nvPr>
        </p:nvGraphicFramePr>
        <p:xfrm>
          <a:off x="405114" y="2118167"/>
          <a:ext cx="13739149" cy="3750200"/>
        </p:xfrm>
        <a:graphic>
          <a:graphicData uri="http://schemas.openxmlformats.org/drawingml/2006/table">
            <a:tbl>
              <a:tblPr/>
              <a:tblGrid>
                <a:gridCol w="6015531">
                  <a:extLst>
                    <a:ext uri="{9D8B030D-6E8A-4147-A177-3AD203B41FA5}">
                      <a16:colId xmlns:a16="http://schemas.microsoft.com/office/drawing/2014/main" val="3454222472"/>
                    </a:ext>
                  </a:extLst>
                </a:gridCol>
                <a:gridCol w="3083774">
                  <a:extLst>
                    <a:ext uri="{9D8B030D-6E8A-4147-A177-3AD203B41FA5}">
                      <a16:colId xmlns:a16="http://schemas.microsoft.com/office/drawing/2014/main" val="828504967"/>
                    </a:ext>
                  </a:extLst>
                </a:gridCol>
                <a:gridCol w="2682013">
                  <a:extLst>
                    <a:ext uri="{9D8B030D-6E8A-4147-A177-3AD203B41FA5}">
                      <a16:colId xmlns:a16="http://schemas.microsoft.com/office/drawing/2014/main" val="786329874"/>
                    </a:ext>
                  </a:extLst>
                </a:gridCol>
                <a:gridCol w="1957831">
                  <a:extLst>
                    <a:ext uri="{9D8B030D-6E8A-4147-A177-3AD203B41FA5}">
                      <a16:colId xmlns:a16="http://schemas.microsoft.com/office/drawing/2014/main" val="1455342299"/>
                    </a:ext>
                  </a:extLst>
                </a:gridCol>
              </a:tblGrid>
              <a:tr h="554007">
                <a:tc>
                  <a:txBody>
                    <a:bodyPr/>
                    <a:lstStyle/>
                    <a:p>
                      <a:r>
                        <a:rPr lang="en-IN" sz="2400" b="1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Palatino Linotype" panose="02040502050505030304" pitchFamily="18" charset="0"/>
                        </a:rPr>
                        <a:t>Feature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Palatino Linotype" panose="02040502050505030304" pitchFamily="18" charset="0"/>
                        </a:rPr>
                        <a:t>Google Maps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Palatino Linotype" panose="02040502050505030304" pitchFamily="18" charset="0"/>
                        </a:rPr>
                        <a:t>Waze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Palatino Linotype" panose="02040502050505030304" pitchFamily="18" charset="0"/>
                        </a:rPr>
                        <a:t>Your System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2365208"/>
                  </a:ext>
                </a:extLst>
              </a:tr>
              <a:tr h="554007">
                <a:tc>
                  <a:txBody>
                    <a:bodyPr/>
                    <a:lstStyle/>
                    <a:p>
                      <a:r>
                        <a:rPr lang="en-IN" sz="2400" b="1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Palatino Linotype" panose="02040502050505030304" pitchFamily="18" charset="0"/>
                        </a:rPr>
                        <a:t>Real-time traffic info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Palatino Linotype" panose="02040502050505030304" pitchFamily="18" charset="0"/>
                        </a:rPr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Palatino Linotype" panose="02040502050505030304" pitchFamily="18" charset="0"/>
                        </a:rPr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Palatino Linotype" panose="02040502050505030304" pitchFamily="18" charset="0"/>
                        </a:rPr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69398"/>
                  </a:ext>
                </a:extLst>
              </a:tr>
              <a:tr h="554007">
                <a:tc>
                  <a:txBody>
                    <a:bodyPr/>
                    <a:lstStyle/>
                    <a:p>
                      <a:r>
                        <a:rPr lang="en-IN" sz="2400" b="1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Palatino Linotype" panose="02040502050505030304" pitchFamily="18" charset="0"/>
                        </a:rPr>
                        <a:t>Predictive analytics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Palatino Linotype" panose="02040502050505030304" pitchFamily="18" charset="0"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Palatino Linotype" panose="02040502050505030304" pitchFamily="18" charset="0"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Palatino Linotype" panose="02040502050505030304" pitchFamily="18" charset="0"/>
                        </a:rPr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405069"/>
                  </a:ext>
                </a:extLst>
              </a:tr>
              <a:tr h="554007">
                <a:tc>
                  <a:txBody>
                    <a:bodyPr/>
                    <a:lstStyle/>
                    <a:p>
                      <a:r>
                        <a:rPr lang="en-IN" sz="2400" b="1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Palatino Linotype" panose="02040502050505030304" pitchFamily="18" charset="0"/>
                        </a:rPr>
                        <a:t>Accident hotspot detection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Palatino Linotype" panose="02040502050505030304" pitchFamily="18" charset="0"/>
                        </a:rPr>
                        <a:t>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Palatino Linotype" panose="02040502050505030304" pitchFamily="18" charset="0"/>
                        </a:rPr>
                        <a:t>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Palatino Linotype" panose="02040502050505030304" pitchFamily="18" charset="0"/>
                        </a:rPr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8797413"/>
                  </a:ext>
                </a:extLst>
              </a:tr>
              <a:tr h="554007">
                <a:tc>
                  <a:txBody>
                    <a:bodyPr/>
                    <a:lstStyle/>
                    <a:p>
                      <a:r>
                        <a:rPr lang="en-IN" sz="2400" b="1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Palatino Linotype" panose="02040502050505030304" pitchFamily="18" charset="0"/>
                        </a:rPr>
                        <a:t>Weather-based optimization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Palatino Linotype" panose="02040502050505030304" pitchFamily="18" charset="0"/>
                        </a:rPr>
                        <a:t>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Palatino Linotype" panose="02040502050505030304" pitchFamily="18" charset="0"/>
                        </a:rPr>
                        <a:t>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Palatino Linotype" panose="02040502050505030304" pitchFamily="18" charset="0"/>
                        </a:rPr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5866201"/>
                  </a:ext>
                </a:extLst>
              </a:tr>
              <a:tr h="980165">
                <a:tc>
                  <a:txBody>
                    <a:bodyPr/>
                    <a:lstStyle/>
                    <a:p>
                      <a:r>
                        <a:rPr lang="en-IN" sz="2400" b="1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Palatino Linotype" panose="02040502050505030304" pitchFamily="18" charset="0"/>
                        </a:rPr>
                        <a:t>Open-source and customizable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Palatino Linotype" panose="02040502050505030304" pitchFamily="18" charset="0"/>
                        </a:rPr>
                        <a:t>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Palatino Linotype" panose="02040502050505030304" pitchFamily="18" charset="0"/>
                        </a:rPr>
                        <a:t>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Palatino Linotype" panose="02040502050505030304" pitchFamily="18" charset="0"/>
                        </a:rPr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0926943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E690B30-ADC5-BFCA-4EA9-05A5DF30771D}"/>
              </a:ext>
            </a:extLst>
          </p:cNvPr>
          <p:cNvSpPr/>
          <p:nvPr/>
        </p:nvSpPr>
        <p:spPr>
          <a:xfrm>
            <a:off x="0" y="7606145"/>
            <a:ext cx="14630400" cy="623455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6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D2EF85-715E-ED80-BE43-5447BC5A8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F9B08FE-8E03-83AC-863C-AC86D6BD7CD7}"/>
              </a:ext>
            </a:extLst>
          </p:cNvPr>
          <p:cNvSpPr/>
          <p:nvPr/>
        </p:nvSpPr>
        <p:spPr>
          <a:xfrm>
            <a:off x="764988" y="1195010"/>
            <a:ext cx="952881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6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Results</a:t>
            </a:r>
            <a:endParaRPr lang="en-US" sz="6000" b="1" dirty="0">
              <a:solidFill>
                <a:schemeClr val="bg1"/>
              </a:solidFill>
              <a:highlight>
                <a:srgbClr val="00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F8111232-3F3C-9AD2-15B9-57D2BE7BD83F}"/>
              </a:ext>
            </a:extLst>
          </p:cNvPr>
          <p:cNvSpPr/>
          <p:nvPr/>
        </p:nvSpPr>
        <p:spPr>
          <a:xfrm>
            <a:off x="0" y="3205838"/>
            <a:ext cx="7835528" cy="460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Congestion prediction accuracy: ~90%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Accident risk classification accuracy: 85–88%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Weather data integration improved accuracy by ~9%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models tested on real-time and historical datasets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Model performance validated using cross-validation techniques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Interactive dashboard displays results on real-time traffic maps</a:t>
            </a:r>
          </a:p>
          <a:p>
            <a:pPr lvl="1">
              <a:lnSpc>
                <a:spcPct val="150000"/>
              </a:lnSpc>
              <a:buSzPct val="100000"/>
            </a:pPr>
            <a:endParaRPr lang="en-US" sz="2000" dirty="0">
              <a:solidFill>
                <a:schemeClr val="accent4">
                  <a:lumMod val="40000"/>
                  <a:lumOff val="60000"/>
                </a:schemeClr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SzPct val="100000"/>
            </a:pPr>
            <a:endParaRPr lang="en-US" sz="2000" dirty="0">
              <a:solidFill>
                <a:schemeClr val="accent4">
                  <a:lumMod val="40000"/>
                  <a:lumOff val="60000"/>
                </a:schemeClr>
              </a:solidFill>
              <a:highlight>
                <a:srgbClr val="FFFF00"/>
              </a:highlight>
              <a:latin typeface="Times New Roman" panose="02020603050405020304" pitchFamily="18" charset="0"/>
              <a:ea typeface="Quattrocento" pitchFamily="34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SzPct val="100000"/>
            </a:pPr>
            <a:endParaRPr lang="en-US" sz="2000" dirty="0">
              <a:solidFill>
                <a:schemeClr val="accent4">
                  <a:lumMod val="40000"/>
                  <a:lumOff val="60000"/>
                </a:schemeClr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613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8C156-0AB3-911D-7726-DE4567656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DCB7C2D-7331-3AC5-492D-9F21CF423AD0}"/>
              </a:ext>
            </a:extLst>
          </p:cNvPr>
          <p:cNvSpPr/>
          <p:nvPr/>
        </p:nvSpPr>
        <p:spPr>
          <a:xfrm>
            <a:off x="671470" y="1265515"/>
            <a:ext cx="952881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chemeClr val="accent2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Conclusion</a:t>
            </a:r>
            <a:endParaRPr lang="en-US" sz="44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4BFC4475-DDCF-B511-C6FB-1E26916AFE0E}"/>
              </a:ext>
            </a:extLst>
          </p:cNvPr>
          <p:cNvSpPr/>
          <p:nvPr/>
        </p:nvSpPr>
        <p:spPr>
          <a:xfrm>
            <a:off x="837724" y="3432128"/>
            <a:ext cx="8659567" cy="4631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1">
              <a:lnSpc>
                <a:spcPct val="150000"/>
              </a:lnSpc>
            </a:pPr>
            <a:endParaRPr lang="en-US" sz="18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1F9599-9E2B-0220-F6F0-D0083D1326A2}"/>
              </a:ext>
            </a:extLst>
          </p:cNvPr>
          <p:cNvSpPr/>
          <p:nvPr/>
        </p:nvSpPr>
        <p:spPr>
          <a:xfrm>
            <a:off x="0" y="7616536"/>
            <a:ext cx="14630400" cy="623455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0">
            <a:extLst>
              <a:ext uri="{FF2B5EF4-FFF2-40B4-BE49-F238E27FC236}">
                <a16:creationId xmlns:a16="http://schemas.microsoft.com/office/drawing/2014/main" id="{FCEA670B-7443-DC44-6AB6-F7598553A3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44000" y="10391"/>
            <a:ext cx="5486400" cy="8229599"/>
          </a:xfrm>
          <a:prstGeom prst="rect">
            <a:avLst/>
          </a:prstGeom>
        </p:spPr>
      </p:pic>
      <p:sp>
        <p:nvSpPr>
          <p:cNvPr id="15" name="Shape 1">
            <a:extLst>
              <a:ext uri="{FF2B5EF4-FFF2-40B4-BE49-F238E27FC236}">
                <a16:creationId xmlns:a16="http://schemas.microsoft.com/office/drawing/2014/main" id="{A9E4ADD0-D4C7-A7C6-C5D5-CBA78DB68006}"/>
              </a:ext>
            </a:extLst>
          </p:cNvPr>
          <p:cNvSpPr/>
          <p:nvPr/>
        </p:nvSpPr>
        <p:spPr>
          <a:xfrm>
            <a:off x="4556760" y="2151611"/>
            <a:ext cx="30480" cy="4995982"/>
          </a:xfrm>
          <a:prstGeom prst="roundRect">
            <a:avLst>
              <a:gd name="adj" fmla="val 312558"/>
            </a:avLst>
          </a:prstGeom>
          <a:solidFill>
            <a:srgbClr val="C8CACF"/>
          </a:solidFill>
          <a:ln/>
        </p:spPr>
      </p:sp>
      <p:sp>
        <p:nvSpPr>
          <p:cNvPr id="16" name="Shape 2">
            <a:extLst>
              <a:ext uri="{FF2B5EF4-FFF2-40B4-BE49-F238E27FC236}">
                <a16:creationId xmlns:a16="http://schemas.microsoft.com/office/drawing/2014/main" id="{EC54A8AC-8BC9-81C4-3326-ADC2D4C8E00D}"/>
              </a:ext>
            </a:extLst>
          </p:cNvPr>
          <p:cNvSpPr/>
          <p:nvPr/>
        </p:nvSpPr>
        <p:spPr>
          <a:xfrm>
            <a:off x="3677841" y="239921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8CACF"/>
          </a:solidFill>
          <a:ln/>
        </p:spPr>
      </p:sp>
      <p:sp>
        <p:nvSpPr>
          <p:cNvPr id="17" name="Shape 3">
            <a:extLst>
              <a:ext uri="{FF2B5EF4-FFF2-40B4-BE49-F238E27FC236}">
                <a16:creationId xmlns:a16="http://schemas.microsoft.com/office/drawing/2014/main" id="{902E0FA5-E7E2-4E30-CC40-2606D5BE83FB}"/>
              </a:ext>
            </a:extLst>
          </p:cNvPr>
          <p:cNvSpPr/>
          <p:nvPr/>
        </p:nvSpPr>
        <p:spPr>
          <a:xfrm>
            <a:off x="4316849" y="2151611"/>
            <a:ext cx="510302" cy="510302"/>
          </a:xfrm>
          <a:prstGeom prst="roundRect">
            <a:avLst>
              <a:gd name="adj" fmla="val 18669"/>
            </a:avLst>
          </a:prstGeom>
          <a:solidFill>
            <a:schemeClr val="accent2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1C14948F-02F1-C399-19CB-F04A10F3C94D}"/>
              </a:ext>
            </a:extLst>
          </p:cNvPr>
          <p:cNvSpPr/>
          <p:nvPr/>
        </p:nvSpPr>
        <p:spPr>
          <a:xfrm>
            <a:off x="4401919" y="219411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9" name="Text 5">
            <a:extLst>
              <a:ext uri="{FF2B5EF4-FFF2-40B4-BE49-F238E27FC236}">
                <a16:creationId xmlns:a16="http://schemas.microsoft.com/office/drawing/2014/main" id="{1E67B82E-89CD-BE2B-362C-468DFD27FE15}"/>
              </a:ext>
            </a:extLst>
          </p:cNvPr>
          <p:cNvSpPr/>
          <p:nvPr/>
        </p:nvSpPr>
        <p:spPr>
          <a:xfrm>
            <a:off x="793790" y="2229478"/>
            <a:ext cx="2644140" cy="354330"/>
          </a:xfrm>
          <a:prstGeom prst="rect">
            <a:avLst/>
          </a:prstGeom>
          <a:solidFill>
            <a:schemeClr val="accent6"/>
          </a:solidFill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Project Success</a:t>
            </a:r>
          </a:p>
        </p:txBody>
      </p:sp>
      <p:sp>
        <p:nvSpPr>
          <p:cNvPr id="20" name="Text 6">
            <a:extLst>
              <a:ext uri="{FF2B5EF4-FFF2-40B4-BE49-F238E27FC236}">
                <a16:creationId xmlns:a16="http://schemas.microsoft.com/office/drawing/2014/main" id="{F2B6A87A-2328-854C-FB64-20DF69C37D02}"/>
              </a:ext>
            </a:extLst>
          </p:cNvPr>
          <p:cNvSpPr/>
          <p:nvPr/>
        </p:nvSpPr>
        <p:spPr>
          <a:xfrm>
            <a:off x="793789" y="2719896"/>
            <a:ext cx="3492580" cy="13029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850"/>
              </a:lnSpc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Developed effective 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REAL-TIME TRAFFIC CONGESTION &amp; ACCIDENT PREDICTION System</a:t>
            </a: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</p:txBody>
      </p:sp>
      <p:sp>
        <p:nvSpPr>
          <p:cNvPr id="21" name="Shape 7">
            <a:extLst>
              <a:ext uri="{FF2B5EF4-FFF2-40B4-BE49-F238E27FC236}">
                <a16:creationId xmlns:a16="http://schemas.microsoft.com/office/drawing/2014/main" id="{2E911847-5762-CF71-2B04-80530230CEBB}"/>
              </a:ext>
            </a:extLst>
          </p:cNvPr>
          <p:cNvSpPr/>
          <p:nvPr/>
        </p:nvSpPr>
        <p:spPr>
          <a:xfrm>
            <a:off x="4796671" y="3752406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8CACF"/>
          </a:solidFill>
          <a:ln/>
        </p:spPr>
      </p:sp>
      <p:sp>
        <p:nvSpPr>
          <p:cNvPr id="22" name="Shape 8">
            <a:extLst>
              <a:ext uri="{FF2B5EF4-FFF2-40B4-BE49-F238E27FC236}">
                <a16:creationId xmlns:a16="http://schemas.microsoft.com/office/drawing/2014/main" id="{01C8CFB7-6BDD-F153-CB25-5CE50BB9956B}"/>
              </a:ext>
            </a:extLst>
          </p:cNvPr>
          <p:cNvSpPr/>
          <p:nvPr/>
        </p:nvSpPr>
        <p:spPr>
          <a:xfrm>
            <a:off x="4316849" y="3512495"/>
            <a:ext cx="510302" cy="510302"/>
          </a:xfrm>
          <a:prstGeom prst="roundRect">
            <a:avLst>
              <a:gd name="adj" fmla="val 18669"/>
            </a:avLst>
          </a:prstGeom>
          <a:solidFill>
            <a:schemeClr val="accent2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23" name="Text 9">
            <a:extLst>
              <a:ext uri="{FF2B5EF4-FFF2-40B4-BE49-F238E27FC236}">
                <a16:creationId xmlns:a16="http://schemas.microsoft.com/office/drawing/2014/main" id="{BEE66511-71E1-23A2-33F4-AFB3EC2B59A2}"/>
              </a:ext>
            </a:extLst>
          </p:cNvPr>
          <p:cNvSpPr/>
          <p:nvPr/>
        </p:nvSpPr>
        <p:spPr>
          <a:xfrm>
            <a:off x="4401919" y="355500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DB51ECD6-2A2A-63AB-93C2-C4899C06FB09}"/>
              </a:ext>
            </a:extLst>
          </p:cNvPr>
          <p:cNvSpPr/>
          <p:nvPr/>
        </p:nvSpPr>
        <p:spPr>
          <a:xfrm>
            <a:off x="5706070" y="3590362"/>
            <a:ext cx="2644140" cy="354330"/>
          </a:xfrm>
          <a:prstGeom prst="rect">
            <a:avLst/>
          </a:prstGeom>
          <a:solidFill>
            <a:schemeClr val="accent6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Improvements</a:t>
            </a:r>
          </a:p>
        </p:txBody>
      </p:sp>
      <p:sp>
        <p:nvSpPr>
          <p:cNvPr id="25" name="Text 11">
            <a:extLst>
              <a:ext uri="{FF2B5EF4-FFF2-40B4-BE49-F238E27FC236}">
                <a16:creationId xmlns:a16="http://schemas.microsoft.com/office/drawing/2014/main" id="{53F19D5F-5E17-2DED-146C-FCD338BBAA6A}"/>
              </a:ext>
            </a:extLst>
          </p:cNvPr>
          <p:cNvSpPr/>
          <p:nvPr/>
        </p:nvSpPr>
        <p:spPr>
          <a:xfrm>
            <a:off x="5706070" y="4080781"/>
            <a:ext cx="264414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Enhanced communication and resource sharing</a:t>
            </a:r>
          </a:p>
        </p:txBody>
      </p:sp>
      <p:sp>
        <p:nvSpPr>
          <p:cNvPr id="26" name="Shape 12">
            <a:extLst>
              <a:ext uri="{FF2B5EF4-FFF2-40B4-BE49-F238E27FC236}">
                <a16:creationId xmlns:a16="http://schemas.microsoft.com/office/drawing/2014/main" id="{DD690520-E515-004A-5ED7-A9AD5A55223A}"/>
              </a:ext>
            </a:extLst>
          </p:cNvPr>
          <p:cNvSpPr/>
          <p:nvPr/>
        </p:nvSpPr>
        <p:spPr>
          <a:xfrm>
            <a:off x="3666887" y="492541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8CACF"/>
          </a:solidFill>
          <a:ln/>
        </p:spPr>
      </p:sp>
      <p:sp>
        <p:nvSpPr>
          <p:cNvPr id="27" name="Shape 13">
            <a:extLst>
              <a:ext uri="{FF2B5EF4-FFF2-40B4-BE49-F238E27FC236}">
                <a16:creationId xmlns:a16="http://schemas.microsoft.com/office/drawing/2014/main" id="{E10C86F1-3255-E7DC-BBE9-25F5CF9F2B36}"/>
              </a:ext>
            </a:extLst>
          </p:cNvPr>
          <p:cNvSpPr/>
          <p:nvPr/>
        </p:nvSpPr>
        <p:spPr>
          <a:xfrm>
            <a:off x="4316849" y="4685499"/>
            <a:ext cx="510302" cy="510302"/>
          </a:xfrm>
          <a:prstGeom prst="roundRect">
            <a:avLst>
              <a:gd name="adj" fmla="val 18669"/>
            </a:avLst>
          </a:prstGeom>
          <a:solidFill>
            <a:schemeClr val="accent2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28" name="Text 14">
            <a:extLst>
              <a:ext uri="{FF2B5EF4-FFF2-40B4-BE49-F238E27FC236}">
                <a16:creationId xmlns:a16="http://schemas.microsoft.com/office/drawing/2014/main" id="{39EE373E-CD87-A40D-BD18-F29D1F8C6428}"/>
              </a:ext>
            </a:extLst>
          </p:cNvPr>
          <p:cNvSpPr/>
          <p:nvPr/>
        </p:nvSpPr>
        <p:spPr>
          <a:xfrm>
            <a:off x="4401919" y="4728004"/>
            <a:ext cx="340162" cy="425291"/>
          </a:xfrm>
          <a:prstGeom prst="rect">
            <a:avLst/>
          </a:prstGeom>
          <a:solidFill>
            <a:schemeClr val="accent2"/>
          </a:solidFill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9" name="Text 15">
            <a:extLst>
              <a:ext uri="{FF2B5EF4-FFF2-40B4-BE49-F238E27FC236}">
                <a16:creationId xmlns:a16="http://schemas.microsoft.com/office/drawing/2014/main" id="{C57E941A-93D4-5A60-73C2-E6CE7D1D9EB7}"/>
              </a:ext>
            </a:extLst>
          </p:cNvPr>
          <p:cNvSpPr/>
          <p:nvPr/>
        </p:nvSpPr>
        <p:spPr>
          <a:xfrm>
            <a:off x="793790" y="4763366"/>
            <a:ext cx="2644140" cy="354330"/>
          </a:xfrm>
          <a:prstGeom prst="rect">
            <a:avLst/>
          </a:prstGeom>
          <a:solidFill>
            <a:schemeClr val="accent6"/>
          </a:solidFill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Future Work</a:t>
            </a:r>
          </a:p>
        </p:txBody>
      </p:sp>
      <p:sp>
        <p:nvSpPr>
          <p:cNvPr id="30" name="Text 16">
            <a:extLst>
              <a:ext uri="{FF2B5EF4-FFF2-40B4-BE49-F238E27FC236}">
                <a16:creationId xmlns:a16="http://schemas.microsoft.com/office/drawing/2014/main" id="{23CF47D3-BF46-ECAD-69CD-803F6A23270E}"/>
              </a:ext>
            </a:extLst>
          </p:cNvPr>
          <p:cNvSpPr/>
          <p:nvPr/>
        </p:nvSpPr>
        <p:spPr>
          <a:xfrm>
            <a:off x="793790" y="5253784"/>
            <a:ext cx="264414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Integrate with learning management systems</a:t>
            </a:r>
          </a:p>
        </p:txBody>
      </p:sp>
      <p:sp>
        <p:nvSpPr>
          <p:cNvPr id="31" name="Text 17">
            <a:extLst>
              <a:ext uri="{FF2B5EF4-FFF2-40B4-BE49-F238E27FC236}">
                <a16:creationId xmlns:a16="http://schemas.microsoft.com/office/drawing/2014/main" id="{BF2EC817-4C48-4BB8-3D69-3E550343CC1A}"/>
              </a:ext>
            </a:extLst>
          </p:cNvPr>
          <p:cNvSpPr/>
          <p:nvPr/>
        </p:nvSpPr>
        <p:spPr>
          <a:xfrm>
            <a:off x="793790" y="6121163"/>
            <a:ext cx="26441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Add AI-powered features</a:t>
            </a:r>
          </a:p>
        </p:txBody>
      </p:sp>
    </p:spTree>
    <p:extLst>
      <p:ext uri="{BB962C8B-B14F-4D97-AF65-F5344CB8AC3E}">
        <p14:creationId xmlns:p14="http://schemas.microsoft.com/office/powerpoint/2010/main" val="1640312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46751A87-665F-3296-FAAC-64E8C4D897A2}"/>
              </a:ext>
            </a:extLst>
          </p:cNvPr>
          <p:cNvSpPr txBox="1"/>
          <p:nvPr/>
        </p:nvSpPr>
        <p:spPr>
          <a:xfrm>
            <a:off x="7958630" y="6687413"/>
            <a:ext cx="48846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Multi-city scalability &amp; customization</a:t>
            </a:r>
          </a:p>
          <a:p>
            <a:pPr algn="just"/>
            <a:endParaRPr lang="en-IN" sz="24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E84F963-F669-B3E7-86FC-059906A9400E}"/>
              </a:ext>
            </a:extLst>
          </p:cNvPr>
          <p:cNvSpPr txBox="1"/>
          <p:nvPr/>
        </p:nvSpPr>
        <p:spPr>
          <a:xfrm>
            <a:off x="6407623" y="5806773"/>
            <a:ext cx="5085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analytics dashboard for authorities</a:t>
            </a:r>
          </a:p>
          <a:p>
            <a:pPr algn="just"/>
            <a:endParaRPr lang="en-IN" sz="24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F48E93-ACBF-F9DA-5CD7-388E00B585AA}"/>
              </a:ext>
            </a:extLst>
          </p:cNvPr>
          <p:cNvSpPr txBox="1"/>
          <p:nvPr/>
        </p:nvSpPr>
        <p:spPr>
          <a:xfrm>
            <a:off x="9522658" y="7419124"/>
            <a:ext cx="38010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Predictive maintenance alerts</a:t>
            </a:r>
          </a:p>
          <a:p>
            <a:pPr algn="just"/>
            <a:endParaRPr lang="en-IN" sz="24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C24F8-A7C4-82AC-D4D8-7EB544E25D65}"/>
              </a:ext>
            </a:extLst>
          </p:cNvPr>
          <p:cNvSpPr txBox="1"/>
          <p:nvPr/>
        </p:nvSpPr>
        <p:spPr>
          <a:xfrm>
            <a:off x="4762459" y="4914890"/>
            <a:ext cx="36206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Smart city integration</a:t>
            </a:r>
          </a:p>
          <a:p>
            <a:pPr algn="just"/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4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260C0F2-E90B-255A-09F9-C47AD1414E02}"/>
              </a:ext>
            </a:extLst>
          </p:cNvPr>
          <p:cNvSpPr txBox="1"/>
          <p:nvPr/>
        </p:nvSpPr>
        <p:spPr>
          <a:xfrm>
            <a:off x="2749464" y="4097904"/>
            <a:ext cx="63674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autonomous vehicle networks</a:t>
            </a:r>
          </a:p>
          <a:p>
            <a:pPr algn="just"/>
            <a:endParaRPr lang="en-IN" sz="24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361B90-D9AC-CAA8-281E-F6E8AB427DCF}"/>
              </a:ext>
            </a:extLst>
          </p:cNvPr>
          <p:cNvSpPr txBox="1"/>
          <p:nvPr/>
        </p:nvSpPr>
        <p:spPr>
          <a:xfrm>
            <a:off x="1143001" y="3294630"/>
            <a:ext cx="45480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AI-powered traffic light control</a:t>
            </a:r>
          </a:p>
          <a:p>
            <a:pPr algn="just"/>
            <a:endParaRPr lang="en-IN" sz="24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8D331CE-EA0D-F724-D892-C27FC64C7189}"/>
              </a:ext>
            </a:extLst>
          </p:cNvPr>
          <p:cNvSpPr txBox="1"/>
          <p:nvPr/>
        </p:nvSpPr>
        <p:spPr>
          <a:xfrm>
            <a:off x="0" y="2629504"/>
            <a:ext cx="4177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Mobile application development</a:t>
            </a:r>
            <a:endParaRPr lang="en-IN" sz="24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 0"/>
          <p:cNvSpPr/>
          <p:nvPr/>
        </p:nvSpPr>
        <p:spPr>
          <a:xfrm>
            <a:off x="143284" y="734478"/>
            <a:ext cx="952881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5500"/>
              </a:lnSpc>
              <a:buNone/>
            </a:pPr>
            <a:r>
              <a:rPr lang="en-US" sz="5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Future Work</a:t>
            </a:r>
            <a:endParaRPr lang="en-US" sz="5400" b="1" dirty="0">
              <a:solidFill>
                <a:schemeClr val="accent2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A71A1-2D7D-BC96-E346-2EA000E1F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0D4C7B4-2A1F-F181-4E9F-5DD2E2F422E3}"/>
              </a:ext>
            </a:extLst>
          </p:cNvPr>
          <p:cNvSpPr/>
          <p:nvPr/>
        </p:nvSpPr>
        <p:spPr>
          <a:xfrm>
            <a:off x="837724" y="1088870"/>
            <a:ext cx="952881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Acknowledgement and Reference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5411198D-BA25-C0BC-1235-A1F99472E6F8}"/>
              </a:ext>
            </a:extLst>
          </p:cNvPr>
          <p:cNvSpPr/>
          <p:nvPr/>
        </p:nvSpPr>
        <p:spPr>
          <a:xfrm>
            <a:off x="1143001" y="3127664"/>
            <a:ext cx="12657296" cy="5101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000"/>
              </a:lnSpc>
              <a:buNone/>
            </a:pP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B1438D-D98B-341F-3E24-CA6BAF36B678}"/>
              </a:ext>
            </a:extLst>
          </p:cNvPr>
          <p:cNvSpPr/>
          <p:nvPr/>
        </p:nvSpPr>
        <p:spPr>
          <a:xfrm>
            <a:off x="0" y="7606145"/>
            <a:ext cx="14630400" cy="623455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F855D9-928F-1466-2569-F7C83AF0A118}"/>
              </a:ext>
            </a:extLst>
          </p:cNvPr>
          <p:cNvSpPr txBox="1"/>
          <p:nvPr/>
        </p:nvSpPr>
        <p:spPr>
          <a:xfrm>
            <a:off x="6886047" y="2970387"/>
            <a:ext cx="8832273" cy="3343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Django Official Documentation – </a:t>
            </a:r>
            <a:r>
              <a:rPr lang="en-US" sz="1800" u="sng" dirty="0">
                <a:solidFill>
                  <a:schemeClr val="accent5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https://docs.djangoproject.com/</a:t>
            </a:r>
            <a:endParaRPr lang="en-IN" sz="1800" dirty="0">
              <a:solidFill>
                <a:schemeClr val="accent5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React.js Official Docs – </a:t>
            </a:r>
            <a:r>
              <a:rPr lang="en-US" sz="1800" u="sng" dirty="0">
                <a:solidFill>
                  <a:schemeClr val="accent5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https://react.dev/</a:t>
            </a:r>
            <a:endParaRPr lang="en-IN" sz="1800" dirty="0">
              <a:solidFill>
                <a:schemeClr val="accent5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Scikit-learn (ML Models) – </a:t>
            </a:r>
            <a:r>
              <a:rPr lang="en-US" sz="1800" u="sng" dirty="0">
                <a:solidFill>
                  <a:schemeClr val="accent5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https://scikit-learn.org/stable/</a:t>
            </a:r>
            <a:endParaRPr lang="en-US" sz="1800" u="sng" dirty="0">
              <a:solidFill>
                <a:schemeClr val="accent5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Pandas &amp; NumPy for Data Preprocessing – </a:t>
            </a:r>
            <a:r>
              <a:rPr lang="en-US" sz="1800" u="sng" dirty="0">
                <a:solidFill>
                  <a:schemeClr val="accent5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https://pandas</a:t>
            </a:r>
            <a:r>
              <a:rPr lang="en-US" sz="1800" dirty="0">
                <a:solidFill>
                  <a:schemeClr val="accent5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.pydata.org/docs/</a:t>
            </a:r>
            <a:endParaRPr lang="en-US" sz="1800" u="sng" dirty="0">
              <a:solidFill>
                <a:schemeClr val="accent5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TomTom API – </a:t>
            </a:r>
            <a:r>
              <a:rPr lang="en-US" sz="1800" u="sng" dirty="0">
                <a:solidFill>
                  <a:schemeClr val="accent5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https://developer.tomtom.com/</a:t>
            </a:r>
            <a:endParaRPr lang="en-IN" sz="1800" dirty="0">
              <a:solidFill>
                <a:schemeClr val="accent5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OpenWeather API – </a:t>
            </a:r>
            <a:r>
              <a:rPr lang="en-US" sz="1800" u="sng" dirty="0">
                <a:solidFill>
                  <a:schemeClr val="accent5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https://openweathermap.org/api</a:t>
            </a:r>
            <a:endParaRPr lang="en-IN" sz="1800" dirty="0">
              <a:solidFill>
                <a:schemeClr val="accent5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Government Traffic Data (Accidents &amp; Congestion) </a:t>
            </a:r>
            <a:r>
              <a:rPr lang="en-US" sz="1800" dirty="0">
                <a:solidFill>
                  <a:schemeClr val="accent5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– </a:t>
            </a:r>
            <a:r>
              <a:rPr lang="en-US" sz="1800" u="sng" dirty="0">
                <a:solidFill>
                  <a:schemeClr val="accent5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https://data.gov/</a:t>
            </a:r>
            <a:endParaRPr lang="en-IN" sz="1800" dirty="0">
              <a:solidFill>
                <a:schemeClr val="accent5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endParaRPr lang="en-IN" sz="1800" dirty="0"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51C2AD-32F7-24D9-022B-B20F89FFE773}"/>
              </a:ext>
            </a:extLst>
          </p:cNvPr>
          <p:cNvSpPr txBox="1"/>
          <p:nvPr/>
        </p:nvSpPr>
        <p:spPr>
          <a:xfrm>
            <a:off x="312899" y="3055645"/>
            <a:ext cx="5932038" cy="249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Faculty Advisor: Miss Priyank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 Vishwakarma</a:t>
            </a: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Team Members:        </a:t>
            </a:r>
            <a:r>
              <a:rPr lang="en-US" sz="18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Anupam Vishwakarma </a:t>
            </a:r>
            <a:endParaRPr lang="en-IN" dirty="0">
              <a:solidFill>
                <a:schemeClr val="accent2"/>
              </a:solidFill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dirty="0">
                <a:solidFill>
                  <a:schemeClr val="accent2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                                        </a:t>
            </a:r>
            <a:r>
              <a:rPr lang="en-US" sz="18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Naman Mishra </a:t>
            </a:r>
            <a:endParaRPr lang="en-IN" dirty="0">
              <a:solidFill>
                <a:schemeClr val="accent2"/>
              </a:solidFill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18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                                        </a:t>
            </a:r>
            <a:r>
              <a:rPr lang="en-US" sz="18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Rishabh Yadav </a:t>
            </a:r>
            <a:endParaRPr lang="en-IN" dirty="0">
              <a:solidFill>
                <a:schemeClr val="accent2"/>
              </a:solidFill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18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                                       </a:t>
            </a:r>
            <a:r>
              <a:rPr lang="en-US" sz="18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Shubhanshu Mishra 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80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3. College Administration Support</a:t>
            </a:r>
            <a:endParaRPr lang="en-IN" sz="1800" dirty="0"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71E84BA5-3398-0B12-4D4D-42C042277740}"/>
              </a:ext>
            </a:extLst>
          </p:cNvPr>
          <p:cNvSpPr/>
          <p:nvPr/>
        </p:nvSpPr>
        <p:spPr>
          <a:xfrm>
            <a:off x="6886047" y="2218480"/>
            <a:ext cx="283523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AE5B9591-6B44-330D-1E0A-E343DAE211DE}"/>
              </a:ext>
            </a:extLst>
          </p:cNvPr>
          <p:cNvSpPr/>
          <p:nvPr/>
        </p:nvSpPr>
        <p:spPr>
          <a:xfrm>
            <a:off x="596083" y="2345121"/>
            <a:ext cx="283523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Acknowledgement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18D36DE-63EE-2270-2F8C-854D1A1B4968}"/>
              </a:ext>
            </a:extLst>
          </p:cNvPr>
          <p:cNvSpPr/>
          <p:nvPr/>
        </p:nvSpPr>
        <p:spPr>
          <a:xfrm>
            <a:off x="115365" y="2037144"/>
            <a:ext cx="5266863" cy="4234224"/>
          </a:xfrm>
          <a:custGeom>
            <a:avLst/>
            <a:gdLst>
              <a:gd name="connsiteX0" fmla="*/ 0 w 5266863"/>
              <a:gd name="connsiteY0" fmla="*/ 705718 h 4234224"/>
              <a:gd name="connsiteX1" fmla="*/ 705718 w 5266863"/>
              <a:gd name="connsiteY1" fmla="*/ 0 h 4234224"/>
              <a:gd name="connsiteX2" fmla="*/ 1256493 w 5266863"/>
              <a:gd name="connsiteY2" fmla="*/ 0 h 4234224"/>
              <a:gd name="connsiteX3" fmla="*/ 1730160 w 5266863"/>
              <a:gd name="connsiteY3" fmla="*/ 0 h 4234224"/>
              <a:gd name="connsiteX4" fmla="*/ 2203827 w 5266863"/>
              <a:gd name="connsiteY4" fmla="*/ 0 h 4234224"/>
              <a:gd name="connsiteX5" fmla="*/ 2638939 w 5266863"/>
              <a:gd name="connsiteY5" fmla="*/ 0 h 4234224"/>
              <a:gd name="connsiteX6" fmla="*/ 3112606 w 5266863"/>
              <a:gd name="connsiteY6" fmla="*/ 0 h 4234224"/>
              <a:gd name="connsiteX7" fmla="*/ 3663381 w 5266863"/>
              <a:gd name="connsiteY7" fmla="*/ 0 h 4234224"/>
              <a:gd name="connsiteX8" fmla="*/ 4561145 w 5266863"/>
              <a:gd name="connsiteY8" fmla="*/ 0 h 4234224"/>
              <a:gd name="connsiteX9" fmla="*/ 5266863 w 5266863"/>
              <a:gd name="connsiteY9" fmla="*/ 705718 h 4234224"/>
              <a:gd name="connsiteX10" fmla="*/ 5266863 w 5266863"/>
              <a:gd name="connsiteY10" fmla="*/ 1185592 h 4234224"/>
              <a:gd name="connsiteX11" fmla="*/ 5266863 w 5266863"/>
              <a:gd name="connsiteY11" fmla="*/ 1750150 h 4234224"/>
              <a:gd name="connsiteX12" fmla="*/ 5266863 w 5266863"/>
              <a:gd name="connsiteY12" fmla="*/ 2258251 h 4234224"/>
              <a:gd name="connsiteX13" fmla="*/ 5266863 w 5266863"/>
              <a:gd name="connsiteY13" fmla="*/ 2851037 h 4234224"/>
              <a:gd name="connsiteX14" fmla="*/ 5266863 w 5266863"/>
              <a:gd name="connsiteY14" fmla="*/ 3528506 h 4234224"/>
              <a:gd name="connsiteX15" fmla="*/ 4561145 w 5266863"/>
              <a:gd name="connsiteY15" fmla="*/ 4234224 h 4234224"/>
              <a:gd name="connsiteX16" fmla="*/ 4048924 w 5266863"/>
              <a:gd name="connsiteY16" fmla="*/ 4234224 h 4234224"/>
              <a:gd name="connsiteX17" fmla="*/ 3498149 w 5266863"/>
              <a:gd name="connsiteY17" fmla="*/ 4234224 h 4234224"/>
              <a:gd name="connsiteX18" fmla="*/ 3063036 w 5266863"/>
              <a:gd name="connsiteY18" fmla="*/ 4234224 h 4234224"/>
              <a:gd name="connsiteX19" fmla="*/ 2435152 w 5266863"/>
              <a:gd name="connsiteY19" fmla="*/ 4234224 h 4234224"/>
              <a:gd name="connsiteX20" fmla="*/ 2000040 w 5266863"/>
              <a:gd name="connsiteY20" fmla="*/ 4234224 h 4234224"/>
              <a:gd name="connsiteX21" fmla="*/ 1564927 w 5266863"/>
              <a:gd name="connsiteY21" fmla="*/ 4234224 h 4234224"/>
              <a:gd name="connsiteX22" fmla="*/ 705718 w 5266863"/>
              <a:gd name="connsiteY22" fmla="*/ 4234224 h 4234224"/>
              <a:gd name="connsiteX23" fmla="*/ 0 w 5266863"/>
              <a:gd name="connsiteY23" fmla="*/ 3528506 h 4234224"/>
              <a:gd name="connsiteX24" fmla="*/ 0 w 5266863"/>
              <a:gd name="connsiteY24" fmla="*/ 2907493 h 4234224"/>
              <a:gd name="connsiteX25" fmla="*/ 0 w 5266863"/>
              <a:gd name="connsiteY25" fmla="*/ 2286479 h 4234224"/>
              <a:gd name="connsiteX26" fmla="*/ 0 w 5266863"/>
              <a:gd name="connsiteY26" fmla="*/ 1721922 h 4234224"/>
              <a:gd name="connsiteX27" fmla="*/ 0 w 5266863"/>
              <a:gd name="connsiteY27" fmla="*/ 1213820 h 4234224"/>
              <a:gd name="connsiteX28" fmla="*/ 0 w 5266863"/>
              <a:gd name="connsiteY28" fmla="*/ 705718 h 4234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266863" h="4234224" extrusionOk="0">
                <a:moveTo>
                  <a:pt x="0" y="705718"/>
                </a:moveTo>
                <a:cubicBezTo>
                  <a:pt x="-19556" y="284109"/>
                  <a:pt x="339182" y="-696"/>
                  <a:pt x="705718" y="0"/>
                </a:cubicBezTo>
                <a:cubicBezTo>
                  <a:pt x="971147" y="-51051"/>
                  <a:pt x="1091921" y="65490"/>
                  <a:pt x="1256493" y="0"/>
                </a:cubicBezTo>
                <a:cubicBezTo>
                  <a:pt x="1421066" y="-65490"/>
                  <a:pt x="1563761" y="39469"/>
                  <a:pt x="1730160" y="0"/>
                </a:cubicBezTo>
                <a:cubicBezTo>
                  <a:pt x="1896559" y="-39469"/>
                  <a:pt x="2069633" y="25780"/>
                  <a:pt x="2203827" y="0"/>
                </a:cubicBezTo>
                <a:cubicBezTo>
                  <a:pt x="2338021" y="-25780"/>
                  <a:pt x="2449808" y="16020"/>
                  <a:pt x="2638939" y="0"/>
                </a:cubicBezTo>
                <a:cubicBezTo>
                  <a:pt x="2828070" y="-16020"/>
                  <a:pt x="2879400" y="29300"/>
                  <a:pt x="3112606" y="0"/>
                </a:cubicBezTo>
                <a:cubicBezTo>
                  <a:pt x="3345812" y="-29300"/>
                  <a:pt x="3399168" y="40781"/>
                  <a:pt x="3663381" y="0"/>
                </a:cubicBezTo>
                <a:cubicBezTo>
                  <a:pt x="3927594" y="-40781"/>
                  <a:pt x="4284000" y="76535"/>
                  <a:pt x="4561145" y="0"/>
                </a:cubicBezTo>
                <a:cubicBezTo>
                  <a:pt x="4979422" y="58706"/>
                  <a:pt x="5329823" y="324688"/>
                  <a:pt x="5266863" y="705718"/>
                </a:cubicBezTo>
                <a:cubicBezTo>
                  <a:pt x="5293067" y="940486"/>
                  <a:pt x="5238532" y="995180"/>
                  <a:pt x="5266863" y="1185592"/>
                </a:cubicBezTo>
                <a:cubicBezTo>
                  <a:pt x="5295194" y="1376004"/>
                  <a:pt x="5263087" y="1497455"/>
                  <a:pt x="5266863" y="1750150"/>
                </a:cubicBezTo>
                <a:cubicBezTo>
                  <a:pt x="5270639" y="2002845"/>
                  <a:pt x="5209957" y="2039937"/>
                  <a:pt x="5266863" y="2258251"/>
                </a:cubicBezTo>
                <a:cubicBezTo>
                  <a:pt x="5323769" y="2476565"/>
                  <a:pt x="5245092" y="2667515"/>
                  <a:pt x="5266863" y="2851037"/>
                </a:cubicBezTo>
                <a:cubicBezTo>
                  <a:pt x="5288634" y="3034559"/>
                  <a:pt x="5195648" y="3196548"/>
                  <a:pt x="5266863" y="3528506"/>
                </a:cubicBezTo>
                <a:cubicBezTo>
                  <a:pt x="5331044" y="3953652"/>
                  <a:pt x="4865225" y="4251081"/>
                  <a:pt x="4561145" y="4234224"/>
                </a:cubicBezTo>
                <a:cubicBezTo>
                  <a:pt x="4378868" y="4247567"/>
                  <a:pt x="4225815" y="4220317"/>
                  <a:pt x="4048924" y="4234224"/>
                </a:cubicBezTo>
                <a:cubicBezTo>
                  <a:pt x="3872033" y="4248131"/>
                  <a:pt x="3674316" y="4209921"/>
                  <a:pt x="3498149" y="4234224"/>
                </a:cubicBezTo>
                <a:cubicBezTo>
                  <a:pt x="3321982" y="4258527"/>
                  <a:pt x="3155601" y="4191266"/>
                  <a:pt x="3063036" y="4234224"/>
                </a:cubicBezTo>
                <a:cubicBezTo>
                  <a:pt x="2970471" y="4277182"/>
                  <a:pt x="2594353" y="4222007"/>
                  <a:pt x="2435152" y="4234224"/>
                </a:cubicBezTo>
                <a:cubicBezTo>
                  <a:pt x="2275951" y="4246441"/>
                  <a:pt x="2174355" y="4228775"/>
                  <a:pt x="2000040" y="4234224"/>
                </a:cubicBezTo>
                <a:cubicBezTo>
                  <a:pt x="1825725" y="4239673"/>
                  <a:pt x="1677563" y="4199948"/>
                  <a:pt x="1564927" y="4234224"/>
                </a:cubicBezTo>
                <a:cubicBezTo>
                  <a:pt x="1452291" y="4268500"/>
                  <a:pt x="921749" y="4210908"/>
                  <a:pt x="705718" y="4234224"/>
                </a:cubicBezTo>
                <a:cubicBezTo>
                  <a:pt x="279423" y="4236431"/>
                  <a:pt x="23014" y="3862170"/>
                  <a:pt x="0" y="3528506"/>
                </a:cubicBezTo>
                <a:cubicBezTo>
                  <a:pt x="-595" y="3268879"/>
                  <a:pt x="29048" y="3075751"/>
                  <a:pt x="0" y="2907493"/>
                </a:cubicBezTo>
                <a:cubicBezTo>
                  <a:pt x="-29048" y="2739235"/>
                  <a:pt x="67195" y="2444076"/>
                  <a:pt x="0" y="2286479"/>
                </a:cubicBezTo>
                <a:cubicBezTo>
                  <a:pt x="-67195" y="2128882"/>
                  <a:pt x="18841" y="1896756"/>
                  <a:pt x="0" y="1721922"/>
                </a:cubicBezTo>
                <a:cubicBezTo>
                  <a:pt x="-18841" y="1547088"/>
                  <a:pt x="46820" y="1450697"/>
                  <a:pt x="0" y="1213820"/>
                </a:cubicBezTo>
                <a:cubicBezTo>
                  <a:pt x="-46820" y="976943"/>
                  <a:pt x="45921" y="857793"/>
                  <a:pt x="0" y="705718"/>
                </a:cubicBezTo>
                <a:close/>
              </a:path>
            </a:pathLst>
          </a:custGeom>
          <a:noFill/>
          <a:ln w="7620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717515596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7EDB598-DDF0-8309-AC87-1A2812590806}"/>
              </a:ext>
            </a:extLst>
          </p:cNvPr>
          <p:cNvSpPr/>
          <p:nvPr/>
        </p:nvSpPr>
        <p:spPr>
          <a:xfrm>
            <a:off x="6244937" y="1840777"/>
            <a:ext cx="8154734" cy="4626958"/>
          </a:xfrm>
          <a:custGeom>
            <a:avLst/>
            <a:gdLst>
              <a:gd name="connsiteX0" fmla="*/ 0 w 8154734"/>
              <a:gd name="connsiteY0" fmla="*/ 771175 h 4626958"/>
              <a:gd name="connsiteX1" fmla="*/ 771175 w 8154734"/>
              <a:gd name="connsiteY1" fmla="*/ 0 h 4626958"/>
              <a:gd name="connsiteX2" fmla="*/ 1322207 w 8154734"/>
              <a:gd name="connsiteY2" fmla="*/ 0 h 4626958"/>
              <a:gd name="connsiteX3" fmla="*/ 1740991 w 8154734"/>
              <a:gd name="connsiteY3" fmla="*/ 0 h 4626958"/>
              <a:gd name="connsiteX4" fmla="*/ 2159776 w 8154734"/>
              <a:gd name="connsiteY4" fmla="*/ 0 h 4626958"/>
              <a:gd name="connsiteX5" fmla="*/ 2512436 w 8154734"/>
              <a:gd name="connsiteY5" fmla="*/ 0 h 4626958"/>
              <a:gd name="connsiteX6" fmla="*/ 2931220 w 8154734"/>
              <a:gd name="connsiteY6" fmla="*/ 0 h 4626958"/>
              <a:gd name="connsiteX7" fmla="*/ 3482252 w 8154734"/>
              <a:gd name="connsiteY7" fmla="*/ 0 h 4626958"/>
              <a:gd name="connsiteX8" fmla="*/ 4099408 w 8154734"/>
              <a:gd name="connsiteY8" fmla="*/ 0 h 4626958"/>
              <a:gd name="connsiteX9" fmla="*/ 4716564 w 8154734"/>
              <a:gd name="connsiteY9" fmla="*/ 0 h 4626958"/>
              <a:gd name="connsiteX10" fmla="*/ 5267596 w 8154734"/>
              <a:gd name="connsiteY10" fmla="*/ 0 h 4626958"/>
              <a:gd name="connsiteX11" fmla="*/ 5620257 w 8154734"/>
              <a:gd name="connsiteY11" fmla="*/ 0 h 4626958"/>
              <a:gd name="connsiteX12" fmla="*/ 6171289 w 8154734"/>
              <a:gd name="connsiteY12" fmla="*/ 0 h 4626958"/>
              <a:gd name="connsiteX13" fmla="*/ 6590073 w 8154734"/>
              <a:gd name="connsiteY13" fmla="*/ 0 h 4626958"/>
              <a:gd name="connsiteX14" fmla="*/ 7383559 w 8154734"/>
              <a:gd name="connsiteY14" fmla="*/ 0 h 4626958"/>
              <a:gd name="connsiteX15" fmla="*/ 8154734 w 8154734"/>
              <a:gd name="connsiteY15" fmla="*/ 771175 h 4626958"/>
              <a:gd name="connsiteX16" fmla="*/ 8154734 w 8154734"/>
              <a:gd name="connsiteY16" fmla="*/ 1285276 h 4626958"/>
              <a:gd name="connsiteX17" fmla="*/ 8154734 w 8154734"/>
              <a:gd name="connsiteY17" fmla="*/ 1799378 h 4626958"/>
              <a:gd name="connsiteX18" fmla="*/ 8154734 w 8154734"/>
              <a:gd name="connsiteY18" fmla="*/ 2313479 h 4626958"/>
              <a:gd name="connsiteX19" fmla="*/ 8154734 w 8154734"/>
              <a:gd name="connsiteY19" fmla="*/ 2735042 h 4626958"/>
              <a:gd name="connsiteX20" fmla="*/ 8154734 w 8154734"/>
              <a:gd name="connsiteY20" fmla="*/ 3310836 h 4626958"/>
              <a:gd name="connsiteX21" fmla="*/ 8154734 w 8154734"/>
              <a:gd name="connsiteY21" fmla="*/ 3855783 h 4626958"/>
              <a:gd name="connsiteX22" fmla="*/ 7383559 w 8154734"/>
              <a:gd name="connsiteY22" fmla="*/ 4626958 h 4626958"/>
              <a:gd name="connsiteX23" fmla="*/ 6898651 w 8154734"/>
              <a:gd name="connsiteY23" fmla="*/ 4626958 h 4626958"/>
              <a:gd name="connsiteX24" fmla="*/ 6347619 w 8154734"/>
              <a:gd name="connsiteY24" fmla="*/ 4626958 h 4626958"/>
              <a:gd name="connsiteX25" fmla="*/ 5994958 w 8154734"/>
              <a:gd name="connsiteY25" fmla="*/ 4626958 h 4626958"/>
              <a:gd name="connsiteX26" fmla="*/ 5311679 w 8154734"/>
              <a:gd name="connsiteY26" fmla="*/ 4626958 h 4626958"/>
              <a:gd name="connsiteX27" fmla="*/ 4760647 w 8154734"/>
              <a:gd name="connsiteY27" fmla="*/ 4626958 h 4626958"/>
              <a:gd name="connsiteX28" fmla="*/ 4341862 w 8154734"/>
              <a:gd name="connsiteY28" fmla="*/ 4626958 h 4626958"/>
              <a:gd name="connsiteX29" fmla="*/ 3790830 w 8154734"/>
              <a:gd name="connsiteY29" fmla="*/ 4626958 h 4626958"/>
              <a:gd name="connsiteX30" fmla="*/ 3305922 w 8154734"/>
              <a:gd name="connsiteY30" fmla="*/ 4626958 h 4626958"/>
              <a:gd name="connsiteX31" fmla="*/ 2821014 w 8154734"/>
              <a:gd name="connsiteY31" fmla="*/ 4626958 h 4626958"/>
              <a:gd name="connsiteX32" fmla="*/ 2203858 w 8154734"/>
              <a:gd name="connsiteY32" fmla="*/ 4626958 h 4626958"/>
              <a:gd name="connsiteX33" fmla="*/ 1520579 w 8154734"/>
              <a:gd name="connsiteY33" fmla="*/ 4626958 h 4626958"/>
              <a:gd name="connsiteX34" fmla="*/ 771175 w 8154734"/>
              <a:gd name="connsiteY34" fmla="*/ 4626958 h 4626958"/>
              <a:gd name="connsiteX35" fmla="*/ 0 w 8154734"/>
              <a:gd name="connsiteY35" fmla="*/ 3855783 h 4626958"/>
              <a:gd name="connsiteX36" fmla="*/ 0 w 8154734"/>
              <a:gd name="connsiteY36" fmla="*/ 3310836 h 4626958"/>
              <a:gd name="connsiteX37" fmla="*/ 0 w 8154734"/>
              <a:gd name="connsiteY37" fmla="*/ 2889272 h 4626958"/>
              <a:gd name="connsiteX38" fmla="*/ 0 w 8154734"/>
              <a:gd name="connsiteY38" fmla="*/ 2406017 h 4626958"/>
              <a:gd name="connsiteX39" fmla="*/ 0 w 8154734"/>
              <a:gd name="connsiteY39" fmla="*/ 1953608 h 4626958"/>
              <a:gd name="connsiteX40" fmla="*/ 0 w 8154734"/>
              <a:gd name="connsiteY40" fmla="*/ 1532045 h 4626958"/>
              <a:gd name="connsiteX41" fmla="*/ 0 w 8154734"/>
              <a:gd name="connsiteY41" fmla="*/ 771175 h 4626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8154734" h="4626958" extrusionOk="0">
                <a:moveTo>
                  <a:pt x="0" y="771175"/>
                </a:moveTo>
                <a:cubicBezTo>
                  <a:pt x="-41185" y="278186"/>
                  <a:pt x="429853" y="-2535"/>
                  <a:pt x="771175" y="0"/>
                </a:cubicBezTo>
                <a:cubicBezTo>
                  <a:pt x="926030" y="-20882"/>
                  <a:pt x="1088270" y="33481"/>
                  <a:pt x="1322207" y="0"/>
                </a:cubicBezTo>
                <a:cubicBezTo>
                  <a:pt x="1556144" y="-33481"/>
                  <a:pt x="1571793" y="18772"/>
                  <a:pt x="1740991" y="0"/>
                </a:cubicBezTo>
                <a:cubicBezTo>
                  <a:pt x="1910189" y="-18772"/>
                  <a:pt x="2019988" y="35019"/>
                  <a:pt x="2159776" y="0"/>
                </a:cubicBezTo>
                <a:cubicBezTo>
                  <a:pt x="2299565" y="-35019"/>
                  <a:pt x="2345756" y="1507"/>
                  <a:pt x="2512436" y="0"/>
                </a:cubicBezTo>
                <a:cubicBezTo>
                  <a:pt x="2679116" y="-1507"/>
                  <a:pt x="2749803" y="31525"/>
                  <a:pt x="2931220" y="0"/>
                </a:cubicBezTo>
                <a:cubicBezTo>
                  <a:pt x="3112637" y="-31525"/>
                  <a:pt x="3331658" y="51320"/>
                  <a:pt x="3482252" y="0"/>
                </a:cubicBezTo>
                <a:cubicBezTo>
                  <a:pt x="3632846" y="-51320"/>
                  <a:pt x="3928282" y="70864"/>
                  <a:pt x="4099408" y="0"/>
                </a:cubicBezTo>
                <a:cubicBezTo>
                  <a:pt x="4270534" y="-70864"/>
                  <a:pt x="4459538" y="1561"/>
                  <a:pt x="4716564" y="0"/>
                </a:cubicBezTo>
                <a:cubicBezTo>
                  <a:pt x="4973590" y="-1561"/>
                  <a:pt x="5058379" y="31212"/>
                  <a:pt x="5267596" y="0"/>
                </a:cubicBezTo>
                <a:cubicBezTo>
                  <a:pt x="5476813" y="-31212"/>
                  <a:pt x="5451508" y="34812"/>
                  <a:pt x="5620257" y="0"/>
                </a:cubicBezTo>
                <a:cubicBezTo>
                  <a:pt x="5789006" y="-34812"/>
                  <a:pt x="6055070" y="7341"/>
                  <a:pt x="6171289" y="0"/>
                </a:cubicBezTo>
                <a:cubicBezTo>
                  <a:pt x="6287508" y="-7341"/>
                  <a:pt x="6489158" y="41512"/>
                  <a:pt x="6590073" y="0"/>
                </a:cubicBezTo>
                <a:cubicBezTo>
                  <a:pt x="6690988" y="-41512"/>
                  <a:pt x="7054169" y="2025"/>
                  <a:pt x="7383559" y="0"/>
                </a:cubicBezTo>
                <a:cubicBezTo>
                  <a:pt x="7883005" y="24818"/>
                  <a:pt x="8263058" y="403036"/>
                  <a:pt x="8154734" y="771175"/>
                </a:cubicBezTo>
                <a:cubicBezTo>
                  <a:pt x="8189820" y="879312"/>
                  <a:pt x="8107975" y="1174216"/>
                  <a:pt x="8154734" y="1285276"/>
                </a:cubicBezTo>
                <a:cubicBezTo>
                  <a:pt x="8201493" y="1396336"/>
                  <a:pt x="8139979" y="1642740"/>
                  <a:pt x="8154734" y="1799378"/>
                </a:cubicBezTo>
                <a:cubicBezTo>
                  <a:pt x="8169489" y="1956016"/>
                  <a:pt x="8114940" y="2085295"/>
                  <a:pt x="8154734" y="2313479"/>
                </a:cubicBezTo>
                <a:cubicBezTo>
                  <a:pt x="8194528" y="2541663"/>
                  <a:pt x="8128843" y="2647112"/>
                  <a:pt x="8154734" y="2735042"/>
                </a:cubicBezTo>
                <a:cubicBezTo>
                  <a:pt x="8180625" y="2822972"/>
                  <a:pt x="8153451" y="3046279"/>
                  <a:pt x="8154734" y="3310836"/>
                </a:cubicBezTo>
                <a:cubicBezTo>
                  <a:pt x="8156017" y="3575393"/>
                  <a:pt x="8128981" y="3681876"/>
                  <a:pt x="8154734" y="3855783"/>
                </a:cubicBezTo>
                <a:cubicBezTo>
                  <a:pt x="8112353" y="4336300"/>
                  <a:pt x="7810306" y="4571745"/>
                  <a:pt x="7383559" y="4626958"/>
                </a:cubicBezTo>
                <a:cubicBezTo>
                  <a:pt x="7268062" y="4675430"/>
                  <a:pt x="7027159" y="4596526"/>
                  <a:pt x="6898651" y="4626958"/>
                </a:cubicBezTo>
                <a:cubicBezTo>
                  <a:pt x="6770143" y="4657390"/>
                  <a:pt x="6490548" y="4562538"/>
                  <a:pt x="6347619" y="4626958"/>
                </a:cubicBezTo>
                <a:cubicBezTo>
                  <a:pt x="6204690" y="4691378"/>
                  <a:pt x="6067922" y="4598047"/>
                  <a:pt x="5994958" y="4626958"/>
                </a:cubicBezTo>
                <a:cubicBezTo>
                  <a:pt x="5921994" y="4655869"/>
                  <a:pt x="5555165" y="4611922"/>
                  <a:pt x="5311679" y="4626958"/>
                </a:cubicBezTo>
                <a:cubicBezTo>
                  <a:pt x="5068193" y="4641994"/>
                  <a:pt x="4909198" y="4574357"/>
                  <a:pt x="4760647" y="4626958"/>
                </a:cubicBezTo>
                <a:cubicBezTo>
                  <a:pt x="4612096" y="4679559"/>
                  <a:pt x="4485835" y="4598431"/>
                  <a:pt x="4341862" y="4626958"/>
                </a:cubicBezTo>
                <a:cubicBezTo>
                  <a:pt x="4197890" y="4655485"/>
                  <a:pt x="3984637" y="4582064"/>
                  <a:pt x="3790830" y="4626958"/>
                </a:cubicBezTo>
                <a:cubicBezTo>
                  <a:pt x="3597023" y="4671852"/>
                  <a:pt x="3489501" y="4598554"/>
                  <a:pt x="3305922" y="4626958"/>
                </a:cubicBezTo>
                <a:cubicBezTo>
                  <a:pt x="3122343" y="4655362"/>
                  <a:pt x="2948834" y="4623725"/>
                  <a:pt x="2821014" y="4626958"/>
                </a:cubicBezTo>
                <a:cubicBezTo>
                  <a:pt x="2693194" y="4630191"/>
                  <a:pt x="2445385" y="4558687"/>
                  <a:pt x="2203858" y="4626958"/>
                </a:cubicBezTo>
                <a:cubicBezTo>
                  <a:pt x="1962331" y="4695229"/>
                  <a:pt x="1844406" y="4556063"/>
                  <a:pt x="1520579" y="4626958"/>
                </a:cubicBezTo>
                <a:cubicBezTo>
                  <a:pt x="1196752" y="4697853"/>
                  <a:pt x="1005489" y="4613483"/>
                  <a:pt x="771175" y="4626958"/>
                </a:cubicBezTo>
                <a:cubicBezTo>
                  <a:pt x="346109" y="4663064"/>
                  <a:pt x="55527" y="4395345"/>
                  <a:pt x="0" y="3855783"/>
                </a:cubicBezTo>
                <a:cubicBezTo>
                  <a:pt x="-64257" y="3707597"/>
                  <a:pt x="7696" y="3508103"/>
                  <a:pt x="0" y="3310836"/>
                </a:cubicBezTo>
                <a:cubicBezTo>
                  <a:pt x="-7696" y="3113569"/>
                  <a:pt x="10940" y="3049210"/>
                  <a:pt x="0" y="2889272"/>
                </a:cubicBezTo>
                <a:cubicBezTo>
                  <a:pt x="-10940" y="2729334"/>
                  <a:pt x="34337" y="2633736"/>
                  <a:pt x="0" y="2406017"/>
                </a:cubicBezTo>
                <a:cubicBezTo>
                  <a:pt x="-34337" y="2178299"/>
                  <a:pt x="8034" y="2060727"/>
                  <a:pt x="0" y="1953608"/>
                </a:cubicBezTo>
                <a:cubicBezTo>
                  <a:pt x="-8034" y="1846489"/>
                  <a:pt x="40443" y="1694360"/>
                  <a:pt x="0" y="1532045"/>
                </a:cubicBezTo>
                <a:cubicBezTo>
                  <a:pt x="-40443" y="1369730"/>
                  <a:pt x="27771" y="993194"/>
                  <a:pt x="0" y="771175"/>
                </a:cubicBezTo>
                <a:close/>
              </a:path>
            </a:pathLst>
          </a:custGeom>
          <a:noFill/>
          <a:ln w="7620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717515596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875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4000" b="-9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6F7776-2040-99F0-CC60-FDBC0C674982}"/>
              </a:ext>
            </a:extLst>
          </p:cNvPr>
          <p:cNvSpPr/>
          <p:nvPr/>
        </p:nvSpPr>
        <p:spPr>
          <a:xfrm>
            <a:off x="12448308" y="7606145"/>
            <a:ext cx="2182091" cy="62345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59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7A7FC-312D-38BF-93B2-887127E81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46F537-96A4-A3E0-31F1-ED8028B45B45}"/>
              </a:ext>
            </a:extLst>
          </p:cNvPr>
          <p:cNvSpPr/>
          <p:nvPr/>
        </p:nvSpPr>
        <p:spPr>
          <a:xfrm>
            <a:off x="5486400" y="7606145"/>
            <a:ext cx="9144000" cy="623455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i="1" dirty="0">
              <a:solidFill>
                <a:schemeClr val="accent2">
                  <a:lumMod val="40000"/>
                  <a:lumOff val="6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887B0-01BC-E9EA-B7F9-A9319056D7C0}"/>
              </a:ext>
            </a:extLst>
          </p:cNvPr>
          <p:cNvSpPr txBox="1"/>
          <p:nvPr/>
        </p:nvSpPr>
        <p:spPr>
          <a:xfrm>
            <a:off x="5766954" y="166255"/>
            <a:ext cx="2431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Palatino Linotype" panose="02040502050505030304" pitchFamily="18" charset="0"/>
              </a:rPr>
              <a:t>Contents:</a:t>
            </a:r>
            <a:endParaRPr lang="en-IN" sz="2400" b="1" dirty="0">
              <a:solidFill>
                <a:schemeClr val="accent2">
                  <a:lumMod val="40000"/>
                  <a:lumOff val="6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6B3E10-9D36-245E-4710-9F461D65E684}"/>
              </a:ext>
            </a:extLst>
          </p:cNvPr>
          <p:cNvSpPr txBox="1"/>
          <p:nvPr/>
        </p:nvSpPr>
        <p:spPr>
          <a:xfrm>
            <a:off x="343403" y="811451"/>
            <a:ext cx="5309251" cy="1834829"/>
          </a:xfrm>
          <a:custGeom>
            <a:avLst/>
            <a:gdLst>
              <a:gd name="connsiteX0" fmla="*/ 305811 w 5309251"/>
              <a:gd name="connsiteY0" fmla="*/ 0 h 1834829"/>
              <a:gd name="connsiteX1" fmla="*/ 811714 w 5309251"/>
              <a:gd name="connsiteY1" fmla="*/ 0 h 1834829"/>
              <a:gd name="connsiteX2" fmla="*/ 1217549 w 5309251"/>
              <a:gd name="connsiteY2" fmla="*/ 0 h 1834829"/>
              <a:gd name="connsiteX3" fmla="*/ 1873556 w 5309251"/>
              <a:gd name="connsiteY3" fmla="*/ 0 h 1834829"/>
              <a:gd name="connsiteX4" fmla="*/ 2379459 w 5309251"/>
              <a:gd name="connsiteY4" fmla="*/ 0 h 1834829"/>
              <a:gd name="connsiteX5" fmla="*/ 2885362 w 5309251"/>
              <a:gd name="connsiteY5" fmla="*/ 0 h 1834829"/>
              <a:gd name="connsiteX6" fmla="*/ 3541369 w 5309251"/>
              <a:gd name="connsiteY6" fmla="*/ 0 h 1834829"/>
              <a:gd name="connsiteX7" fmla="*/ 3997238 w 5309251"/>
              <a:gd name="connsiteY7" fmla="*/ 0 h 1834829"/>
              <a:gd name="connsiteX8" fmla="*/ 4653244 w 5309251"/>
              <a:gd name="connsiteY8" fmla="*/ 0 h 1834829"/>
              <a:gd name="connsiteX9" fmla="*/ 5309251 w 5309251"/>
              <a:gd name="connsiteY9" fmla="*/ 0 h 1834829"/>
              <a:gd name="connsiteX10" fmla="*/ 5309251 w 5309251"/>
              <a:gd name="connsiteY10" fmla="*/ 0 h 1834829"/>
              <a:gd name="connsiteX11" fmla="*/ 5309251 w 5309251"/>
              <a:gd name="connsiteY11" fmla="*/ 509673 h 1834829"/>
              <a:gd name="connsiteX12" fmla="*/ 5309251 w 5309251"/>
              <a:gd name="connsiteY12" fmla="*/ 1019345 h 1834829"/>
              <a:gd name="connsiteX13" fmla="*/ 5309251 w 5309251"/>
              <a:gd name="connsiteY13" fmla="*/ 1529018 h 1834829"/>
              <a:gd name="connsiteX14" fmla="*/ 5003440 w 5309251"/>
              <a:gd name="connsiteY14" fmla="*/ 1834829 h 1834829"/>
              <a:gd name="connsiteX15" fmla="*/ 4497537 w 5309251"/>
              <a:gd name="connsiteY15" fmla="*/ 1834829 h 1834829"/>
              <a:gd name="connsiteX16" fmla="*/ 3941599 w 5309251"/>
              <a:gd name="connsiteY16" fmla="*/ 1834829 h 1834829"/>
              <a:gd name="connsiteX17" fmla="*/ 3335627 w 5309251"/>
              <a:gd name="connsiteY17" fmla="*/ 1834829 h 1834829"/>
              <a:gd name="connsiteX18" fmla="*/ 2729654 w 5309251"/>
              <a:gd name="connsiteY18" fmla="*/ 1834829 h 1834829"/>
              <a:gd name="connsiteX19" fmla="*/ 2123682 w 5309251"/>
              <a:gd name="connsiteY19" fmla="*/ 1834829 h 1834829"/>
              <a:gd name="connsiteX20" fmla="*/ 1717848 w 5309251"/>
              <a:gd name="connsiteY20" fmla="*/ 1834829 h 1834829"/>
              <a:gd name="connsiteX21" fmla="*/ 1261979 w 5309251"/>
              <a:gd name="connsiteY21" fmla="*/ 1834829 h 1834829"/>
              <a:gd name="connsiteX22" fmla="*/ 656007 w 5309251"/>
              <a:gd name="connsiteY22" fmla="*/ 1834829 h 1834829"/>
              <a:gd name="connsiteX23" fmla="*/ 0 w 5309251"/>
              <a:gd name="connsiteY23" fmla="*/ 1834829 h 1834829"/>
              <a:gd name="connsiteX24" fmla="*/ 0 w 5309251"/>
              <a:gd name="connsiteY24" fmla="*/ 1834829 h 1834829"/>
              <a:gd name="connsiteX25" fmla="*/ 0 w 5309251"/>
              <a:gd name="connsiteY25" fmla="*/ 1355737 h 1834829"/>
              <a:gd name="connsiteX26" fmla="*/ 0 w 5309251"/>
              <a:gd name="connsiteY26" fmla="*/ 891935 h 1834829"/>
              <a:gd name="connsiteX27" fmla="*/ 0 w 5309251"/>
              <a:gd name="connsiteY27" fmla="*/ 305811 h 1834829"/>
              <a:gd name="connsiteX28" fmla="*/ 305811 w 5309251"/>
              <a:gd name="connsiteY28" fmla="*/ 0 h 183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309251" h="1834829" extrusionOk="0">
                <a:moveTo>
                  <a:pt x="305811" y="0"/>
                </a:moveTo>
                <a:cubicBezTo>
                  <a:pt x="438847" y="-47171"/>
                  <a:pt x="561005" y="15961"/>
                  <a:pt x="811714" y="0"/>
                </a:cubicBezTo>
                <a:cubicBezTo>
                  <a:pt x="1062423" y="-15961"/>
                  <a:pt x="1031240" y="26715"/>
                  <a:pt x="1217549" y="0"/>
                </a:cubicBezTo>
                <a:cubicBezTo>
                  <a:pt x="1403859" y="-26715"/>
                  <a:pt x="1723244" y="45475"/>
                  <a:pt x="1873556" y="0"/>
                </a:cubicBezTo>
                <a:cubicBezTo>
                  <a:pt x="2023868" y="-45475"/>
                  <a:pt x="2199106" y="5142"/>
                  <a:pt x="2379459" y="0"/>
                </a:cubicBezTo>
                <a:cubicBezTo>
                  <a:pt x="2559812" y="-5142"/>
                  <a:pt x="2736815" y="54246"/>
                  <a:pt x="2885362" y="0"/>
                </a:cubicBezTo>
                <a:cubicBezTo>
                  <a:pt x="3033909" y="-54246"/>
                  <a:pt x="3234902" y="5872"/>
                  <a:pt x="3541369" y="0"/>
                </a:cubicBezTo>
                <a:cubicBezTo>
                  <a:pt x="3847836" y="-5872"/>
                  <a:pt x="3840710" y="32963"/>
                  <a:pt x="3997238" y="0"/>
                </a:cubicBezTo>
                <a:cubicBezTo>
                  <a:pt x="4153766" y="-32963"/>
                  <a:pt x="4346884" y="43330"/>
                  <a:pt x="4653244" y="0"/>
                </a:cubicBezTo>
                <a:cubicBezTo>
                  <a:pt x="4959604" y="-43330"/>
                  <a:pt x="5094872" y="55668"/>
                  <a:pt x="5309251" y="0"/>
                </a:cubicBezTo>
                <a:lnTo>
                  <a:pt x="5309251" y="0"/>
                </a:lnTo>
                <a:cubicBezTo>
                  <a:pt x="5324787" y="232995"/>
                  <a:pt x="5265243" y="383926"/>
                  <a:pt x="5309251" y="509673"/>
                </a:cubicBezTo>
                <a:cubicBezTo>
                  <a:pt x="5353259" y="635420"/>
                  <a:pt x="5285300" y="911232"/>
                  <a:pt x="5309251" y="1019345"/>
                </a:cubicBezTo>
                <a:cubicBezTo>
                  <a:pt x="5333202" y="1127458"/>
                  <a:pt x="5284062" y="1366939"/>
                  <a:pt x="5309251" y="1529018"/>
                </a:cubicBezTo>
                <a:cubicBezTo>
                  <a:pt x="5336500" y="1739886"/>
                  <a:pt x="5174742" y="1837777"/>
                  <a:pt x="5003440" y="1834829"/>
                </a:cubicBezTo>
                <a:cubicBezTo>
                  <a:pt x="4774789" y="1848612"/>
                  <a:pt x="4735025" y="1801548"/>
                  <a:pt x="4497537" y="1834829"/>
                </a:cubicBezTo>
                <a:cubicBezTo>
                  <a:pt x="4260049" y="1868110"/>
                  <a:pt x="4173410" y="1825534"/>
                  <a:pt x="3941599" y="1834829"/>
                </a:cubicBezTo>
                <a:cubicBezTo>
                  <a:pt x="3709788" y="1844124"/>
                  <a:pt x="3490265" y="1813385"/>
                  <a:pt x="3335627" y="1834829"/>
                </a:cubicBezTo>
                <a:cubicBezTo>
                  <a:pt x="3180989" y="1856273"/>
                  <a:pt x="2955056" y="1764037"/>
                  <a:pt x="2729654" y="1834829"/>
                </a:cubicBezTo>
                <a:cubicBezTo>
                  <a:pt x="2504252" y="1905621"/>
                  <a:pt x="2375661" y="1809697"/>
                  <a:pt x="2123682" y="1834829"/>
                </a:cubicBezTo>
                <a:cubicBezTo>
                  <a:pt x="1871703" y="1859961"/>
                  <a:pt x="1830228" y="1801642"/>
                  <a:pt x="1717848" y="1834829"/>
                </a:cubicBezTo>
                <a:cubicBezTo>
                  <a:pt x="1605468" y="1868016"/>
                  <a:pt x="1365806" y="1813211"/>
                  <a:pt x="1261979" y="1834829"/>
                </a:cubicBezTo>
                <a:cubicBezTo>
                  <a:pt x="1158152" y="1856447"/>
                  <a:pt x="822520" y="1811164"/>
                  <a:pt x="656007" y="1834829"/>
                </a:cubicBezTo>
                <a:cubicBezTo>
                  <a:pt x="489494" y="1858494"/>
                  <a:pt x="217065" y="1757808"/>
                  <a:pt x="0" y="1834829"/>
                </a:cubicBezTo>
                <a:lnTo>
                  <a:pt x="0" y="1834829"/>
                </a:lnTo>
                <a:cubicBezTo>
                  <a:pt x="-13737" y="1663943"/>
                  <a:pt x="45668" y="1471440"/>
                  <a:pt x="0" y="1355737"/>
                </a:cubicBezTo>
                <a:cubicBezTo>
                  <a:pt x="-45668" y="1240034"/>
                  <a:pt x="21477" y="1009456"/>
                  <a:pt x="0" y="891935"/>
                </a:cubicBezTo>
                <a:cubicBezTo>
                  <a:pt x="-21477" y="774414"/>
                  <a:pt x="25204" y="527287"/>
                  <a:pt x="0" y="305811"/>
                </a:cubicBezTo>
                <a:cubicBezTo>
                  <a:pt x="-16030" y="169096"/>
                  <a:pt x="106696" y="-40096"/>
                  <a:pt x="305811" y="0"/>
                </a:cubicBezTo>
                <a:close/>
              </a:path>
            </a:pathLst>
          </a:custGeom>
          <a:noFill/>
          <a:ln w="889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2Diag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just">
              <a:buNone/>
            </a:pPr>
            <a:r>
              <a:rPr lang="en-US" sz="2400" b="1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Palatino Linotype" panose="02040502050505030304" pitchFamily="18" charset="0"/>
              </a:rPr>
              <a:t>📘 </a:t>
            </a:r>
            <a:r>
              <a:rPr lang="en-US" sz="2400" b="1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Introduction &amp; Background</a:t>
            </a:r>
          </a:p>
          <a:p>
            <a:pPr marL="857250" lvl="1" indent="-400050" algn="just">
              <a:lnSpc>
                <a:spcPct val="150000"/>
              </a:lnSpc>
              <a:buFont typeface="+mj-lt"/>
              <a:buAutoNum type="romanLcPeriod"/>
            </a:pPr>
            <a:r>
              <a:rPr lang="en-US" b="1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857250" lvl="1" indent="-400050" algn="just">
              <a:lnSpc>
                <a:spcPct val="150000"/>
              </a:lnSpc>
              <a:buFont typeface="+mj-lt"/>
              <a:buAutoNum type="romanLcPeriod"/>
            </a:pPr>
            <a:r>
              <a:rPr lang="en-US" b="1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in Urban Traffic Management</a:t>
            </a:r>
          </a:p>
          <a:p>
            <a:pPr marL="857250" lvl="1" indent="-400050" algn="just">
              <a:lnSpc>
                <a:spcPct val="150000"/>
              </a:lnSpc>
              <a:buFont typeface="+mj-lt"/>
              <a:buAutoNum type="romanLcPeriod"/>
            </a:pPr>
            <a:r>
              <a:rPr lang="en-US" b="1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Solutions and Their Gaps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9F46AE-F972-3BA4-5CC6-ABDBCE806898}"/>
              </a:ext>
            </a:extLst>
          </p:cNvPr>
          <p:cNvSpPr txBox="1"/>
          <p:nvPr/>
        </p:nvSpPr>
        <p:spPr>
          <a:xfrm>
            <a:off x="166256" y="5851748"/>
            <a:ext cx="4950038" cy="2302688"/>
          </a:xfrm>
          <a:custGeom>
            <a:avLst/>
            <a:gdLst>
              <a:gd name="connsiteX0" fmla="*/ 383789 w 4950038"/>
              <a:gd name="connsiteY0" fmla="*/ 0 h 2302688"/>
              <a:gd name="connsiteX1" fmla="*/ 908908 w 4950038"/>
              <a:gd name="connsiteY1" fmla="*/ 0 h 2302688"/>
              <a:gd name="connsiteX2" fmla="*/ 1342701 w 4950038"/>
              <a:gd name="connsiteY2" fmla="*/ 0 h 2302688"/>
              <a:gd name="connsiteX3" fmla="*/ 2004807 w 4950038"/>
              <a:gd name="connsiteY3" fmla="*/ 0 h 2302688"/>
              <a:gd name="connsiteX4" fmla="*/ 2529926 w 4950038"/>
              <a:gd name="connsiteY4" fmla="*/ 0 h 2302688"/>
              <a:gd name="connsiteX5" fmla="*/ 3055045 w 4950038"/>
              <a:gd name="connsiteY5" fmla="*/ 0 h 2302688"/>
              <a:gd name="connsiteX6" fmla="*/ 3717151 w 4950038"/>
              <a:gd name="connsiteY6" fmla="*/ 0 h 2302688"/>
              <a:gd name="connsiteX7" fmla="*/ 4196607 w 4950038"/>
              <a:gd name="connsiteY7" fmla="*/ 0 h 2302688"/>
              <a:gd name="connsiteX8" fmla="*/ 4950038 w 4950038"/>
              <a:gd name="connsiteY8" fmla="*/ 0 h 2302688"/>
              <a:gd name="connsiteX9" fmla="*/ 4950038 w 4950038"/>
              <a:gd name="connsiteY9" fmla="*/ 0 h 2302688"/>
              <a:gd name="connsiteX10" fmla="*/ 4950038 w 4950038"/>
              <a:gd name="connsiteY10" fmla="*/ 518103 h 2302688"/>
              <a:gd name="connsiteX11" fmla="*/ 4950038 w 4950038"/>
              <a:gd name="connsiteY11" fmla="*/ 959450 h 2302688"/>
              <a:gd name="connsiteX12" fmla="*/ 4950038 w 4950038"/>
              <a:gd name="connsiteY12" fmla="*/ 1439174 h 2302688"/>
              <a:gd name="connsiteX13" fmla="*/ 4950038 w 4950038"/>
              <a:gd name="connsiteY13" fmla="*/ 1918899 h 2302688"/>
              <a:gd name="connsiteX14" fmla="*/ 4566249 w 4950038"/>
              <a:gd name="connsiteY14" fmla="*/ 2302688 h 2302688"/>
              <a:gd name="connsiteX15" fmla="*/ 4041130 w 4950038"/>
              <a:gd name="connsiteY15" fmla="*/ 2302688 h 2302688"/>
              <a:gd name="connsiteX16" fmla="*/ 3470349 w 4950038"/>
              <a:gd name="connsiteY16" fmla="*/ 2302688 h 2302688"/>
              <a:gd name="connsiteX17" fmla="*/ 2853906 w 4950038"/>
              <a:gd name="connsiteY17" fmla="*/ 2302688 h 2302688"/>
              <a:gd name="connsiteX18" fmla="*/ 2237462 w 4950038"/>
              <a:gd name="connsiteY18" fmla="*/ 2302688 h 2302688"/>
              <a:gd name="connsiteX19" fmla="*/ 1621018 w 4950038"/>
              <a:gd name="connsiteY19" fmla="*/ 2302688 h 2302688"/>
              <a:gd name="connsiteX20" fmla="*/ 1187225 w 4950038"/>
              <a:gd name="connsiteY20" fmla="*/ 2302688 h 2302688"/>
              <a:gd name="connsiteX21" fmla="*/ 707769 w 4950038"/>
              <a:gd name="connsiteY21" fmla="*/ 2302688 h 2302688"/>
              <a:gd name="connsiteX22" fmla="*/ 0 w 4950038"/>
              <a:gd name="connsiteY22" fmla="*/ 2302688 h 2302688"/>
              <a:gd name="connsiteX23" fmla="*/ 0 w 4950038"/>
              <a:gd name="connsiteY23" fmla="*/ 2302688 h 2302688"/>
              <a:gd name="connsiteX24" fmla="*/ 0 w 4950038"/>
              <a:gd name="connsiteY24" fmla="*/ 1842152 h 2302688"/>
              <a:gd name="connsiteX25" fmla="*/ 0 w 4950038"/>
              <a:gd name="connsiteY25" fmla="*/ 1362427 h 2302688"/>
              <a:gd name="connsiteX26" fmla="*/ 0 w 4950038"/>
              <a:gd name="connsiteY26" fmla="*/ 940270 h 2302688"/>
              <a:gd name="connsiteX27" fmla="*/ 0 w 4950038"/>
              <a:gd name="connsiteY27" fmla="*/ 383789 h 2302688"/>
              <a:gd name="connsiteX28" fmla="*/ 383789 w 4950038"/>
              <a:gd name="connsiteY28" fmla="*/ 0 h 2302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950038" h="2302688" extrusionOk="0">
                <a:moveTo>
                  <a:pt x="383789" y="0"/>
                </a:moveTo>
                <a:cubicBezTo>
                  <a:pt x="546794" y="-12950"/>
                  <a:pt x="775378" y="46163"/>
                  <a:pt x="908908" y="0"/>
                </a:cubicBezTo>
                <a:cubicBezTo>
                  <a:pt x="1042438" y="-46163"/>
                  <a:pt x="1223102" y="33687"/>
                  <a:pt x="1342701" y="0"/>
                </a:cubicBezTo>
                <a:cubicBezTo>
                  <a:pt x="1462300" y="-33687"/>
                  <a:pt x="1724797" y="25148"/>
                  <a:pt x="2004807" y="0"/>
                </a:cubicBezTo>
                <a:cubicBezTo>
                  <a:pt x="2284817" y="-25148"/>
                  <a:pt x="2318420" y="40400"/>
                  <a:pt x="2529926" y="0"/>
                </a:cubicBezTo>
                <a:cubicBezTo>
                  <a:pt x="2741432" y="-40400"/>
                  <a:pt x="2859579" y="25419"/>
                  <a:pt x="3055045" y="0"/>
                </a:cubicBezTo>
                <a:cubicBezTo>
                  <a:pt x="3250511" y="-25419"/>
                  <a:pt x="3414676" y="40270"/>
                  <a:pt x="3717151" y="0"/>
                </a:cubicBezTo>
                <a:cubicBezTo>
                  <a:pt x="4019626" y="-40270"/>
                  <a:pt x="4079226" y="50026"/>
                  <a:pt x="4196607" y="0"/>
                </a:cubicBezTo>
                <a:cubicBezTo>
                  <a:pt x="4313988" y="-50026"/>
                  <a:pt x="4754960" y="28602"/>
                  <a:pt x="4950038" y="0"/>
                </a:cubicBezTo>
                <a:lnTo>
                  <a:pt x="4950038" y="0"/>
                </a:lnTo>
                <a:cubicBezTo>
                  <a:pt x="4980388" y="228996"/>
                  <a:pt x="4946948" y="366122"/>
                  <a:pt x="4950038" y="518103"/>
                </a:cubicBezTo>
                <a:cubicBezTo>
                  <a:pt x="4953128" y="670084"/>
                  <a:pt x="4904005" y="853072"/>
                  <a:pt x="4950038" y="959450"/>
                </a:cubicBezTo>
                <a:cubicBezTo>
                  <a:pt x="4996071" y="1065828"/>
                  <a:pt x="4896097" y="1215040"/>
                  <a:pt x="4950038" y="1439174"/>
                </a:cubicBezTo>
                <a:cubicBezTo>
                  <a:pt x="5003979" y="1663308"/>
                  <a:pt x="4917744" y="1822568"/>
                  <a:pt x="4950038" y="1918899"/>
                </a:cubicBezTo>
                <a:cubicBezTo>
                  <a:pt x="4978786" y="2175142"/>
                  <a:pt x="4796731" y="2325375"/>
                  <a:pt x="4566249" y="2302688"/>
                </a:cubicBezTo>
                <a:cubicBezTo>
                  <a:pt x="4421642" y="2342891"/>
                  <a:pt x="4254625" y="2246857"/>
                  <a:pt x="4041130" y="2302688"/>
                </a:cubicBezTo>
                <a:cubicBezTo>
                  <a:pt x="3827635" y="2358519"/>
                  <a:pt x="3595359" y="2281873"/>
                  <a:pt x="3470349" y="2302688"/>
                </a:cubicBezTo>
                <a:cubicBezTo>
                  <a:pt x="3345339" y="2323503"/>
                  <a:pt x="3000192" y="2254278"/>
                  <a:pt x="2853906" y="2302688"/>
                </a:cubicBezTo>
                <a:cubicBezTo>
                  <a:pt x="2707620" y="2351098"/>
                  <a:pt x="2362555" y="2254225"/>
                  <a:pt x="2237462" y="2302688"/>
                </a:cubicBezTo>
                <a:cubicBezTo>
                  <a:pt x="2112369" y="2351151"/>
                  <a:pt x="1880253" y="2288390"/>
                  <a:pt x="1621018" y="2302688"/>
                </a:cubicBezTo>
                <a:cubicBezTo>
                  <a:pt x="1361783" y="2316986"/>
                  <a:pt x="1291632" y="2284560"/>
                  <a:pt x="1187225" y="2302688"/>
                </a:cubicBezTo>
                <a:cubicBezTo>
                  <a:pt x="1082818" y="2320816"/>
                  <a:pt x="930710" y="2293136"/>
                  <a:pt x="707769" y="2302688"/>
                </a:cubicBezTo>
                <a:cubicBezTo>
                  <a:pt x="484828" y="2312240"/>
                  <a:pt x="244038" y="2242842"/>
                  <a:pt x="0" y="2302688"/>
                </a:cubicBezTo>
                <a:lnTo>
                  <a:pt x="0" y="2302688"/>
                </a:lnTo>
                <a:cubicBezTo>
                  <a:pt x="-31538" y="2117714"/>
                  <a:pt x="26282" y="1948622"/>
                  <a:pt x="0" y="1842152"/>
                </a:cubicBezTo>
                <a:cubicBezTo>
                  <a:pt x="-26282" y="1735682"/>
                  <a:pt x="18674" y="1504453"/>
                  <a:pt x="0" y="1362427"/>
                </a:cubicBezTo>
                <a:cubicBezTo>
                  <a:pt x="-18674" y="1220401"/>
                  <a:pt x="32291" y="1140866"/>
                  <a:pt x="0" y="940270"/>
                </a:cubicBezTo>
                <a:cubicBezTo>
                  <a:pt x="-32291" y="739674"/>
                  <a:pt x="5005" y="635209"/>
                  <a:pt x="0" y="383789"/>
                </a:cubicBezTo>
                <a:cubicBezTo>
                  <a:pt x="-10523" y="192952"/>
                  <a:pt x="157909" y="-18468"/>
                  <a:pt x="383789" y="0"/>
                </a:cubicBezTo>
                <a:close/>
              </a:path>
            </a:pathLst>
          </a:custGeom>
          <a:noFill/>
          <a:ln w="889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2Diag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just">
              <a:buNone/>
            </a:pPr>
            <a:r>
              <a:rPr lang="en-US" sz="2400" b="1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Palatino Linotype" panose="02040502050505030304" pitchFamily="18" charset="0"/>
              </a:rPr>
              <a:t>🛠️ 4</a:t>
            </a:r>
            <a:r>
              <a:rPr lang="en-US" sz="2400" b="1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System Implementation</a:t>
            </a:r>
          </a:p>
          <a:p>
            <a:pPr marL="857250" lvl="1" indent="-400050" algn="just">
              <a:lnSpc>
                <a:spcPct val="150000"/>
              </a:lnSpc>
              <a:buFont typeface="+mj-lt"/>
              <a:buAutoNum type="romanLcPeriod"/>
            </a:pPr>
            <a:r>
              <a:rPr lang="en-US" b="1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and Performance</a:t>
            </a:r>
          </a:p>
          <a:p>
            <a:pPr marL="857250" lvl="1" indent="-400050" algn="just">
              <a:lnSpc>
                <a:spcPct val="150000"/>
              </a:lnSpc>
              <a:buFont typeface="+mj-lt"/>
              <a:buAutoNum type="romanLcPeriod"/>
            </a:pPr>
            <a:r>
              <a:rPr lang="en-US" b="1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UI Screenshots-1</a:t>
            </a:r>
          </a:p>
          <a:p>
            <a:pPr marL="857250" lvl="1" indent="-400050" algn="just">
              <a:lnSpc>
                <a:spcPct val="150000"/>
              </a:lnSpc>
              <a:buFont typeface="+mj-lt"/>
              <a:buAutoNum type="romanLcPeriod"/>
            </a:pPr>
            <a:r>
              <a:rPr lang="en-US" b="1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UI Screenshots-2</a:t>
            </a:r>
          </a:p>
          <a:p>
            <a:pPr marL="857250" lvl="1" indent="-400050" algn="just">
              <a:lnSpc>
                <a:spcPct val="150000"/>
              </a:lnSpc>
              <a:buFont typeface="+mj-lt"/>
              <a:buAutoNum type="romanLcPeriod"/>
            </a:pPr>
            <a:r>
              <a:rPr lang="en-US" b="1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6D3555-FE4A-99FE-B241-FB17F3943CC6}"/>
              </a:ext>
            </a:extLst>
          </p:cNvPr>
          <p:cNvSpPr txBox="1"/>
          <p:nvPr/>
        </p:nvSpPr>
        <p:spPr>
          <a:xfrm>
            <a:off x="4687311" y="3337266"/>
            <a:ext cx="4950038" cy="1834829"/>
          </a:xfrm>
          <a:custGeom>
            <a:avLst/>
            <a:gdLst>
              <a:gd name="connsiteX0" fmla="*/ 305811 w 4950038"/>
              <a:gd name="connsiteY0" fmla="*/ 0 h 1834829"/>
              <a:gd name="connsiteX1" fmla="*/ 839897 w 4950038"/>
              <a:gd name="connsiteY1" fmla="*/ 0 h 1834829"/>
              <a:gd name="connsiteX2" fmla="*/ 1281099 w 4950038"/>
              <a:gd name="connsiteY2" fmla="*/ 0 h 1834829"/>
              <a:gd name="connsiteX3" fmla="*/ 1954512 w 4950038"/>
              <a:gd name="connsiteY3" fmla="*/ 0 h 1834829"/>
              <a:gd name="connsiteX4" fmla="*/ 2488598 w 4950038"/>
              <a:gd name="connsiteY4" fmla="*/ 0 h 1834829"/>
              <a:gd name="connsiteX5" fmla="*/ 3022684 w 4950038"/>
              <a:gd name="connsiteY5" fmla="*/ 0 h 1834829"/>
              <a:gd name="connsiteX6" fmla="*/ 3696097 w 4950038"/>
              <a:gd name="connsiteY6" fmla="*/ 0 h 1834829"/>
              <a:gd name="connsiteX7" fmla="*/ 4183741 w 4950038"/>
              <a:gd name="connsiteY7" fmla="*/ 0 h 1834829"/>
              <a:gd name="connsiteX8" fmla="*/ 4950038 w 4950038"/>
              <a:gd name="connsiteY8" fmla="*/ 0 h 1834829"/>
              <a:gd name="connsiteX9" fmla="*/ 4950038 w 4950038"/>
              <a:gd name="connsiteY9" fmla="*/ 0 h 1834829"/>
              <a:gd name="connsiteX10" fmla="*/ 4950038 w 4950038"/>
              <a:gd name="connsiteY10" fmla="*/ 540253 h 1834829"/>
              <a:gd name="connsiteX11" fmla="*/ 4950038 w 4950038"/>
              <a:gd name="connsiteY11" fmla="*/ 1019345 h 1834829"/>
              <a:gd name="connsiteX12" fmla="*/ 4950038 w 4950038"/>
              <a:gd name="connsiteY12" fmla="*/ 1529018 h 1834829"/>
              <a:gd name="connsiteX13" fmla="*/ 4644227 w 4950038"/>
              <a:gd name="connsiteY13" fmla="*/ 1834829 h 1834829"/>
              <a:gd name="connsiteX14" fmla="*/ 4017256 w 4950038"/>
              <a:gd name="connsiteY14" fmla="*/ 1834829 h 1834829"/>
              <a:gd name="connsiteX15" fmla="*/ 3436728 w 4950038"/>
              <a:gd name="connsiteY15" fmla="*/ 1834829 h 1834829"/>
              <a:gd name="connsiteX16" fmla="*/ 2856200 w 4950038"/>
              <a:gd name="connsiteY16" fmla="*/ 1834829 h 1834829"/>
              <a:gd name="connsiteX17" fmla="*/ 2229229 w 4950038"/>
              <a:gd name="connsiteY17" fmla="*/ 1834829 h 1834829"/>
              <a:gd name="connsiteX18" fmla="*/ 1602258 w 4950038"/>
              <a:gd name="connsiteY18" fmla="*/ 1834829 h 1834829"/>
              <a:gd name="connsiteX19" fmla="*/ 975288 w 4950038"/>
              <a:gd name="connsiteY19" fmla="*/ 1834829 h 1834829"/>
              <a:gd name="connsiteX20" fmla="*/ 534086 w 4950038"/>
              <a:gd name="connsiteY20" fmla="*/ 1834829 h 1834829"/>
              <a:gd name="connsiteX21" fmla="*/ 0 w 4950038"/>
              <a:gd name="connsiteY21" fmla="*/ 1834829 h 1834829"/>
              <a:gd name="connsiteX22" fmla="*/ 0 w 4950038"/>
              <a:gd name="connsiteY22" fmla="*/ 1834829 h 1834829"/>
              <a:gd name="connsiteX23" fmla="*/ 0 w 4950038"/>
              <a:gd name="connsiteY23" fmla="*/ 1309866 h 1834829"/>
              <a:gd name="connsiteX24" fmla="*/ 0 w 4950038"/>
              <a:gd name="connsiteY24" fmla="*/ 830774 h 1834829"/>
              <a:gd name="connsiteX25" fmla="*/ 0 w 4950038"/>
              <a:gd name="connsiteY25" fmla="*/ 305811 h 1834829"/>
              <a:gd name="connsiteX26" fmla="*/ 305811 w 4950038"/>
              <a:gd name="connsiteY26" fmla="*/ 0 h 183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950038" h="1834829" extrusionOk="0">
                <a:moveTo>
                  <a:pt x="305811" y="0"/>
                </a:moveTo>
                <a:cubicBezTo>
                  <a:pt x="475182" y="-14947"/>
                  <a:pt x="628186" y="11201"/>
                  <a:pt x="839897" y="0"/>
                </a:cubicBezTo>
                <a:cubicBezTo>
                  <a:pt x="1051608" y="-11201"/>
                  <a:pt x="1155830" y="8660"/>
                  <a:pt x="1281099" y="0"/>
                </a:cubicBezTo>
                <a:cubicBezTo>
                  <a:pt x="1406368" y="-8660"/>
                  <a:pt x="1792563" y="69996"/>
                  <a:pt x="1954512" y="0"/>
                </a:cubicBezTo>
                <a:cubicBezTo>
                  <a:pt x="2116461" y="-69996"/>
                  <a:pt x="2272428" y="50820"/>
                  <a:pt x="2488598" y="0"/>
                </a:cubicBezTo>
                <a:cubicBezTo>
                  <a:pt x="2704768" y="-50820"/>
                  <a:pt x="2847538" y="18171"/>
                  <a:pt x="3022684" y="0"/>
                </a:cubicBezTo>
                <a:cubicBezTo>
                  <a:pt x="3197830" y="-18171"/>
                  <a:pt x="3415417" y="67261"/>
                  <a:pt x="3696097" y="0"/>
                </a:cubicBezTo>
                <a:cubicBezTo>
                  <a:pt x="3976777" y="-67261"/>
                  <a:pt x="3988385" y="42076"/>
                  <a:pt x="4183741" y="0"/>
                </a:cubicBezTo>
                <a:cubicBezTo>
                  <a:pt x="4379097" y="-42076"/>
                  <a:pt x="4627416" y="36197"/>
                  <a:pt x="4950038" y="0"/>
                </a:cubicBezTo>
                <a:lnTo>
                  <a:pt x="4950038" y="0"/>
                </a:lnTo>
                <a:cubicBezTo>
                  <a:pt x="4977397" y="237475"/>
                  <a:pt x="4947607" y="392092"/>
                  <a:pt x="4950038" y="540253"/>
                </a:cubicBezTo>
                <a:cubicBezTo>
                  <a:pt x="4952469" y="688414"/>
                  <a:pt x="4936956" y="879168"/>
                  <a:pt x="4950038" y="1019345"/>
                </a:cubicBezTo>
                <a:cubicBezTo>
                  <a:pt x="4963120" y="1159522"/>
                  <a:pt x="4928641" y="1415099"/>
                  <a:pt x="4950038" y="1529018"/>
                </a:cubicBezTo>
                <a:cubicBezTo>
                  <a:pt x="4965563" y="1746139"/>
                  <a:pt x="4821892" y="1826163"/>
                  <a:pt x="4644227" y="1834829"/>
                </a:cubicBezTo>
                <a:cubicBezTo>
                  <a:pt x="4440474" y="1885962"/>
                  <a:pt x="4156805" y="1829077"/>
                  <a:pt x="4017256" y="1834829"/>
                </a:cubicBezTo>
                <a:cubicBezTo>
                  <a:pt x="3877707" y="1840581"/>
                  <a:pt x="3719514" y="1826476"/>
                  <a:pt x="3436728" y="1834829"/>
                </a:cubicBezTo>
                <a:cubicBezTo>
                  <a:pt x="3153942" y="1843182"/>
                  <a:pt x="3018716" y="1774236"/>
                  <a:pt x="2856200" y="1834829"/>
                </a:cubicBezTo>
                <a:cubicBezTo>
                  <a:pt x="2693684" y="1895422"/>
                  <a:pt x="2503260" y="1812635"/>
                  <a:pt x="2229229" y="1834829"/>
                </a:cubicBezTo>
                <a:cubicBezTo>
                  <a:pt x="1955198" y="1857023"/>
                  <a:pt x="1885091" y="1820143"/>
                  <a:pt x="1602258" y="1834829"/>
                </a:cubicBezTo>
                <a:cubicBezTo>
                  <a:pt x="1319425" y="1849515"/>
                  <a:pt x="1259171" y="1767971"/>
                  <a:pt x="975288" y="1834829"/>
                </a:cubicBezTo>
                <a:cubicBezTo>
                  <a:pt x="691405" y="1901687"/>
                  <a:pt x="626025" y="1805181"/>
                  <a:pt x="534086" y="1834829"/>
                </a:cubicBezTo>
                <a:cubicBezTo>
                  <a:pt x="442147" y="1864477"/>
                  <a:pt x="193480" y="1777574"/>
                  <a:pt x="0" y="1834829"/>
                </a:cubicBezTo>
                <a:lnTo>
                  <a:pt x="0" y="1834829"/>
                </a:lnTo>
                <a:cubicBezTo>
                  <a:pt x="-60984" y="1575632"/>
                  <a:pt x="4487" y="1440876"/>
                  <a:pt x="0" y="1309866"/>
                </a:cubicBezTo>
                <a:cubicBezTo>
                  <a:pt x="-4487" y="1178856"/>
                  <a:pt x="15706" y="1035664"/>
                  <a:pt x="0" y="830774"/>
                </a:cubicBezTo>
                <a:cubicBezTo>
                  <a:pt x="-15706" y="625884"/>
                  <a:pt x="22657" y="525742"/>
                  <a:pt x="0" y="305811"/>
                </a:cubicBezTo>
                <a:cubicBezTo>
                  <a:pt x="-3899" y="136695"/>
                  <a:pt x="171186" y="29504"/>
                  <a:pt x="305811" y="0"/>
                </a:cubicBezTo>
                <a:close/>
              </a:path>
            </a:pathLst>
          </a:custGeom>
          <a:noFill/>
          <a:ln w="889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2Diag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just">
              <a:buNone/>
            </a:pPr>
            <a:r>
              <a:rPr lang="en-US" sz="2400" b="1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🧠 3. Model Design &amp; Working</a:t>
            </a:r>
          </a:p>
          <a:p>
            <a:pPr marL="857250" lvl="1" indent="-400050" algn="just">
              <a:lnSpc>
                <a:spcPct val="150000"/>
              </a:lnSpc>
              <a:buFont typeface="+mj-lt"/>
              <a:buAutoNum type="romanLcPeriod"/>
            </a:pPr>
            <a:r>
              <a:rPr lang="en-US" b="1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and Model Deployment</a:t>
            </a:r>
          </a:p>
          <a:p>
            <a:pPr marL="857250" lvl="1" indent="-400050" algn="just">
              <a:lnSpc>
                <a:spcPct val="150000"/>
              </a:lnSpc>
              <a:buFont typeface="+mj-lt"/>
              <a:buAutoNum type="romanLcPeriod"/>
            </a:pPr>
            <a:r>
              <a:rPr lang="en-US" b="1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Classifier</a:t>
            </a:r>
          </a:p>
          <a:p>
            <a:pPr marL="857250" lvl="1" indent="-400050" algn="just">
              <a:lnSpc>
                <a:spcPct val="150000"/>
              </a:lnSpc>
              <a:buFont typeface="+mj-lt"/>
              <a:buAutoNum type="romanLcPeriod"/>
            </a:pPr>
            <a:r>
              <a:rPr lang="en-US" b="1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Regressor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2CE842-0271-F166-B12A-5530F915D6C7}"/>
              </a:ext>
            </a:extLst>
          </p:cNvPr>
          <p:cNvSpPr txBox="1"/>
          <p:nvPr/>
        </p:nvSpPr>
        <p:spPr>
          <a:xfrm>
            <a:off x="9514108" y="379218"/>
            <a:ext cx="4772889" cy="1834829"/>
          </a:xfrm>
          <a:custGeom>
            <a:avLst/>
            <a:gdLst>
              <a:gd name="connsiteX0" fmla="*/ 305811 w 4772889"/>
              <a:gd name="connsiteY0" fmla="*/ 0 h 1834829"/>
              <a:gd name="connsiteX1" fmla="*/ 819525 w 4772889"/>
              <a:gd name="connsiteY1" fmla="*/ 0 h 1834829"/>
              <a:gd name="connsiteX2" fmla="*/ 1243897 w 4772889"/>
              <a:gd name="connsiteY2" fmla="*/ 0 h 1834829"/>
              <a:gd name="connsiteX3" fmla="*/ 1891624 w 4772889"/>
              <a:gd name="connsiteY3" fmla="*/ 0 h 1834829"/>
              <a:gd name="connsiteX4" fmla="*/ 2405338 w 4772889"/>
              <a:gd name="connsiteY4" fmla="*/ 0 h 1834829"/>
              <a:gd name="connsiteX5" fmla="*/ 2919052 w 4772889"/>
              <a:gd name="connsiteY5" fmla="*/ 0 h 1834829"/>
              <a:gd name="connsiteX6" fmla="*/ 3566778 w 4772889"/>
              <a:gd name="connsiteY6" fmla="*/ 0 h 1834829"/>
              <a:gd name="connsiteX7" fmla="*/ 4035821 w 4772889"/>
              <a:gd name="connsiteY7" fmla="*/ 0 h 1834829"/>
              <a:gd name="connsiteX8" fmla="*/ 4772889 w 4772889"/>
              <a:gd name="connsiteY8" fmla="*/ 0 h 1834829"/>
              <a:gd name="connsiteX9" fmla="*/ 4772889 w 4772889"/>
              <a:gd name="connsiteY9" fmla="*/ 0 h 1834829"/>
              <a:gd name="connsiteX10" fmla="*/ 4772889 w 4772889"/>
              <a:gd name="connsiteY10" fmla="*/ 540253 h 1834829"/>
              <a:gd name="connsiteX11" fmla="*/ 4772889 w 4772889"/>
              <a:gd name="connsiteY11" fmla="*/ 1019345 h 1834829"/>
              <a:gd name="connsiteX12" fmla="*/ 4772889 w 4772889"/>
              <a:gd name="connsiteY12" fmla="*/ 1529018 h 1834829"/>
              <a:gd name="connsiteX13" fmla="*/ 4467078 w 4772889"/>
              <a:gd name="connsiteY13" fmla="*/ 1834829 h 1834829"/>
              <a:gd name="connsiteX14" fmla="*/ 3864022 w 4772889"/>
              <a:gd name="connsiteY14" fmla="*/ 1834829 h 1834829"/>
              <a:gd name="connsiteX15" fmla="*/ 3305638 w 4772889"/>
              <a:gd name="connsiteY15" fmla="*/ 1834829 h 1834829"/>
              <a:gd name="connsiteX16" fmla="*/ 2747253 w 4772889"/>
              <a:gd name="connsiteY16" fmla="*/ 1834829 h 1834829"/>
              <a:gd name="connsiteX17" fmla="*/ 2144197 w 4772889"/>
              <a:gd name="connsiteY17" fmla="*/ 1834829 h 1834829"/>
              <a:gd name="connsiteX18" fmla="*/ 1541142 w 4772889"/>
              <a:gd name="connsiteY18" fmla="*/ 1834829 h 1834829"/>
              <a:gd name="connsiteX19" fmla="*/ 938086 w 4772889"/>
              <a:gd name="connsiteY19" fmla="*/ 1834829 h 1834829"/>
              <a:gd name="connsiteX20" fmla="*/ 513714 w 4772889"/>
              <a:gd name="connsiteY20" fmla="*/ 1834829 h 1834829"/>
              <a:gd name="connsiteX21" fmla="*/ 0 w 4772889"/>
              <a:gd name="connsiteY21" fmla="*/ 1834829 h 1834829"/>
              <a:gd name="connsiteX22" fmla="*/ 0 w 4772889"/>
              <a:gd name="connsiteY22" fmla="*/ 1834829 h 1834829"/>
              <a:gd name="connsiteX23" fmla="*/ 0 w 4772889"/>
              <a:gd name="connsiteY23" fmla="*/ 1309866 h 1834829"/>
              <a:gd name="connsiteX24" fmla="*/ 0 w 4772889"/>
              <a:gd name="connsiteY24" fmla="*/ 830774 h 1834829"/>
              <a:gd name="connsiteX25" fmla="*/ 0 w 4772889"/>
              <a:gd name="connsiteY25" fmla="*/ 305811 h 1834829"/>
              <a:gd name="connsiteX26" fmla="*/ 305811 w 4772889"/>
              <a:gd name="connsiteY26" fmla="*/ 0 h 183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772889" h="1834829" extrusionOk="0">
                <a:moveTo>
                  <a:pt x="305811" y="0"/>
                </a:moveTo>
                <a:cubicBezTo>
                  <a:pt x="440540" y="-10676"/>
                  <a:pt x="699080" y="19745"/>
                  <a:pt x="819525" y="0"/>
                </a:cubicBezTo>
                <a:cubicBezTo>
                  <a:pt x="939970" y="-19745"/>
                  <a:pt x="1129177" y="50467"/>
                  <a:pt x="1243897" y="0"/>
                </a:cubicBezTo>
                <a:cubicBezTo>
                  <a:pt x="1358617" y="-50467"/>
                  <a:pt x="1631610" y="67760"/>
                  <a:pt x="1891624" y="0"/>
                </a:cubicBezTo>
                <a:cubicBezTo>
                  <a:pt x="2151638" y="-67760"/>
                  <a:pt x="2248394" y="25110"/>
                  <a:pt x="2405338" y="0"/>
                </a:cubicBezTo>
                <a:cubicBezTo>
                  <a:pt x="2562282" y="-25110"/>
                  <a:pt x="2718285" y="7564"/>
                  <a:pt x="2919052" y="0"/>
                </a:cubicBezTo>
                <a:cubicBezTo>
                  <a:pt x="3119819" y="-7564"/>
                  <a:pt x="3279289" y="40943"/>
                  <a:pt x="3566778" y="0"/>
                </a:cubicBezTo>
                <a:cubicBezTo>
                  <a:pt x="3854267" y="-40943"/>
                  <a:pt x="3820874" y="48541"/>
                  <a:pt x="4035821" y="0"/>
                </a:cubicBezTo>
                <a:cubicBezTo>
                  <a:pt x="4250768" y="-48541"/>
                  <a:pt x="4445819" y="41556"/>
                  <a:pt x="4772889" y="0"/>
                </a:cubicBezTo>
                <a:lnTo>
                  <a:pt x="4772889" y="0"/>
                </a:lnTo>
                <a:cubicBezTo>
                  <a:pt x="4800248" y="237475"/>
                  <a:pt x="4770458" y="392092"/>
                  <a:pt x="4772889" y="540253"/>
                </a:cubicBezTo>
                <a:cubicBezTo>
                  <a:pt x="4775320" y="688414"/>
                  <a:pt x="4759807" y="879168"/>
                  <a:pt x="4772889" y="1019345"/>
                </a:cubicBezTo>
                <a:cubicBezTo>
                  <a:pt x="4785971" y="1159522"/>
                  <a:pt x="4751492" y="1415099"/>
                  <a:pt x="4772889" y="1529018"/>
                </a:cubicBezTo>
                <a:cubicBezTo>
                  <a:pt x="4788414" y="1746139"/>
                  <a:pt x="4644743" y="1826163"/>
                  <a:pt x="4467078" y="1834829"/>
                </a:cubicBezTo>
                <a:cubicBezTo>
                  <a:pt x="4209805" y="1854480"/>
                  <a:pt x="4018251" y="1787086"/>
                  <a:pt x="3864022" y="1834829"/>
                </a:cubicBezTo>
                <a:cubicBezTo>
                  <a:pt x="3709793" y="1882572"/>
                  <a:pt x="3574277" y="1795150"/>
                  <a:pt x="3305638" y="1834829"/>
                </a:cubicBezTo>
                <a:cubicBezTo>
                  <a:pt x="3036999" y="1874508"/>
                  <a:pt x="2897244" y="1812355"/>
                  <a:pt x="2747253" y="1834829"/>
                </a:cubicBezTo>
                <a:cubicBezTo>
                  <a:pt x="2597263" y="1857303"/>
                  <a:pt x="2370238" y="1801418"/>
                  <a:pt x="2144197" y="1834829"/>
                </a:cubicBezTo>
                <a:cubicBezTo>
                  <a:pt x="1918156" y="1868240"/>
                  <a:pt x="1710865" y="1826653"/>
                  <a:pt x="1541142" y="1834829"/>
                </a:cubicBezTo>
                <a:cubicBezTo>
                  <a:pt x="1371420" y="1843005"/>
                  <a:pt x="1182049" y="1796104"/>
                  <a:pt x="938086" y="1834829"/>
                </a:cubicBezTo>
                <a:cubicBezTo>
                  <a:pt x="694123" y="1873554"/>
                  <a:pt x="622642" y="1792688"/>
                  <a:pt x="513714" y="1834829"/>
                </a:cubicBezTo>
                <a:cubicBezTo>
                  <a:pt x="404786" y="1876970"/>
                  <a:pt x="206052" y="1832784"/>
                  <a:pt x="0" y="1834829"/>
                </a:cubicBezTo>
                <a:lnTo>
                  <a:pt x="0" y="1834829"/>
                </a:lnTo>
                <a:cubicBezTo>
                  <a:pt x="-60984" y="1575632"/>
                  <a:pt x="4487" y="1440876"/>
                  <a:pt x="0" y="1309866"/>
                </a:cubicBezTo>
                <a:cubicBezTo>
                  <a:pt x="-4487" y="1178856"/>
                  <a:pt x="15706" y="1035664"/>
                  <a:pt x="0" y="830774"/>
                </a:cubicBezTo>
                <a:cubicBezTo>
                  <a:pt x="-15706" y="625884"/>
                  <a:pt x="22657" y="525742"/>
                  <a:pt x="0" y="305811"/>
                </a:cubicBezTo>
                <a:cubicBezTo>
                  <a:pt x="-3899" y="136695"/>
                  <a:pt x="171186" y="29504"/>
                  <a:pt x="305811" y="0"/>
                </a:cubicBezTo>
                <a:close/>
              </a:path>
            </a:pathLst>
          </a:custGeom>
          <a:noFill/>
          <a:ln w="889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2Diag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just">
              <a:buNone/>
            </a:pPr>
            <a:r>
              <a:rPr lang="en-US" sz="2400" b="1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🎯 2. Project Vision</a:t>
            </a:r>
          </a:p>
          <a:p>
            <a:pPr marL="857250" lvl="1" indent="-400050" algn="just">
              <a:lnSpc>
                <a:spcPct val="150000"/>
              </a:lnSpc>
              <a:buFont typeface="+mj-lt"/>
              <a:buAutoNum type="romanLcPeriod"/>
            </a:pPr>
            <a:r>
              <a:rPr lang="en-US" b="1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Objectives and Features</a:t>
            </a:r>
          </a:p>
          <a:p>
            <a:pPr marL="857250" lvl="1" indent="-400050" algn="just">
              <a:lnSpc>
                <a:spcPct val="150000"/>
              </a:lnSpc>
              <a:buFont typeface="+mj-lt"/>
              <a:buAutoNum type="romanLcPeriod"/>
            </a:pPr>
            <a:r>
              <a:rPr lang="en-US" b="1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 and Data Flow</a:t>
            </a:r>
          </a:p>
          <a:p>
            <a:pPr marL="857250" lvl="1" indent="-400050" algn="just">
              <a:lnSpc>
                <a:spcPct val="150000"/>
              </a:lnSpc>
              <a:buFont typeface="+mj-lt"/>
              <a:buAutoNum type="romanLcPeriod"/>
            </a:pPr>
            <a:r>
              <a:rPr lang="en-US" b="1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with Existing Systems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69939B-B06C-C7B8-C831-14DE61DCF8EC}"/>
              </a:ext>
            </a:extLst>
          </p:cNvPr>
          <p:cNvSpPr txBox="1"/>
          <p:nvPr/>
        </p:nvSpPr>
        <p:spPr>
          <a:xfrm>
            <a:off x="8826356" y="6007395"/>
            <a:ext cx="4629873" cy="1842987"/>
          </a:xfrm>
          <a:custGeom>
            <a:avLst/>
            <a:gdLst>
              <a:gd name="connsiteX0" fmla="*/ 307171 w 4629873"/>
              <a:gd name="connsiteY0" fmla="*/ 0 h 1842987"/>
              <a:gd name="connsiteX1" fmla="*/ 804282 w 4629873"/>
              <a:gd name="connsiteY1" fmla="*/ 0 h 1842987"/>
              <a:gd name="connsiteX2" fmla="*/ 1214938 w 4629873"/>
              <a:gd name="connsiteY2" fmla="*/ 0 h 1842987"/>
              <a:gd name="connsiteX3" fmla="*/ 1841730 w 4629873"/>
              <a:gd name="connsiteY3" fmla="*/ 0 h 1842987"/>
              <a:gd name="connsiteX4" fmla="*/ 2338841 w 4629873"/>
              <a:gd name="connsiteY4" fmla="*/ 0 h 1842987"/>
              <a:gd name="connsiteX5" fmla="*/ 2835952 w 4629873"/>
              <a:gd name="connsiteY5" fmla="*/ 0 h 1842987"/>
              <a:gd name="connsiteX6" fmla="*/ 3462743 w 4629873"/>
              <a:gd name="connsiteY6" fmla="*/ 0 h 1842987"/>
              <a:gd name="connsiteX7" fmla="*/ 3916627 w 4629873"/>
              <a:gd name="connsiteY7" fmla="*/ 0 h 1842987"/>
              <a:gd name="connsiteX8" fmla="*/ 4629873 w 4629873"/>
              <a:gd name="connsiteY8" fmla="*/ 0 h 1842987"/>
              <a:gd name="connsiteX9" fmla="*/ 4629873 w 4629873"/>
              <a:gd name="connsiteY9" fmla="*/ 0 h 1842987"/>
              <a:gd name="connsiteX10" fmla="*/ 4629873 w 4629873"/>
              <a:gd name="connsiteY10" fmla="*/ 542655 h 1842987"/>
              <a:gd name="connsiteX11" fmla="*/ 4629873 w 4629873"/>
              <a:gd name="connsiteY11" fmla="*/ 1023877 h 1842987"/>
              <a:gd name="connsiteX12" fmla="*/ 4629873 w 4629873"/>
              <a:gd name="connsiteY12" fmla="*/ 1535816 h 1842987"/>
              <a:gd name="connsiteX13" fmla="*/ 4322702 w 4629873"/>
              <a:gd name="connsiteY13" fmla="*/ 1842987 h 1842987"/>
              <a:gd name="connsiteX14" fmla="*/ 3739137 w 4629873"/>
              <a:gd name="connsiteY14" fmla="*/ 1842987 h 1842987"/>
              <a:gd name="connsiteX15" fmla="*/ 3198799 w 4629873"/>
              <a:gd name="connsiteY15" fmla="*/ 1842987 h 1842987"/>
              <a:gd name="connsiteX16" fmla="*/ 2658462 w 4629873"/>
              <a:gd name="connsiteY16" fmla="*/ 1842987 h 1842987"/>
              <a:gd name="connsiteX17" fmla="*/ 2074897 w 4629873"/>
              <a:gd name="connsiteY17" fmla="*/ 1842987 h 1842987"/>
              <a:gd name="connsiteX18" fmla="*/ 1491332 w 4629873"/>
              <a:gd name="connsiteY18" fmla="*/ 1842987 h 1842987"/>
              <a:gd name="connsiteX19" fmla="*/ 907767 w 4629873"/>
              <a:gd name="connsiteY19" fmla="*/ 1842987 h 1842987"/>
              <a:gd name="connsiteX20" fmla="*/ 497111 w 4629873"/>
              <a:gd name="connsiteY20" fmla="*/ 1842987 h 1842987"/>
              <a:gd name="connsiteX21" fmla="*/ 0 w 4629873"/>
              <a:gd name="connsiteY21" fmla="*/ 1842987 h 1842987"/>
              <a:gd name="connsiteX22" fmla="*/ 0 w 4629873"/>
              <a:gd name="connsiteY22" fmla="*/ 1842987 h 1842987"/>
              <a:gd name="connsiteX23" fmla="*/ 0 w 4629873"/>
              <a:gd name="connsiteY23" fmla="*/ 1315690 h 1842987"/>
              <a:gd name="connsiteX24" fmla="*/ 0 w 4629873"/>
              <a:gd name="connsiteY24" fmla="*/ 834468 h 1842987"/>
              <a:gd name="connsiteX25" fmla="*/ 0 w 4629873"/>
              <a:gd name="connsiteY25" fmla="*/ 307171 h 1842987"/>
              <a:gd name="connsiteX26" fmla="*/ 307171 w 4629873"/>
              <a:gd name="connsiteY26" fmla="*/ 0 h 1842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629873" h="1842987" extrusionOk="0">
                <a:moveTo>
                  <a:pt x="307171" y="0"/>
                </a:moveTo>
                <a:cubicBezTo>
                  <a:pt x="497684" y="-55922"/>
                  <a:pt x="645449" y="12183"/>
                  <a:pt x="804282" y="0"/>
                </a:cubicBezTo>
                <a:cubicBezTo>
                  <a:pt x="963115" y="-12183"/>
                  <a:pt x="1071111" y="373"/>
                  <a:pt x="1214938" y="0"/>
                </a:cubicBezTo>
                <a:cubicBezTo>
                  <a:pt x="1358765" y="-373"/>
                  <a:pt x="1609530" y="54376"/>
                  <a:pt x="1841730" y="0"/>
                </a:cubicBezTo>
                <a:cubicBezTo>
                  <a:pt x="2073930" y="-54376"/>
                  <a:pt x="2206515" y="11869"/>
                  <a:pt x="2338841" y="0"/>
                </a:cubicBezTo>
                <a:cubicBezTo>
                  <a:pt x="2471167" y="-11869"/>
                  <a:pt x="2693230" y="58599"/>
                  <a:pt x="2835952" y="0"/>
                </a:cubicBezTo>
                <a:cubicBezTo>
                  <a:pt x="2978674" y="-58599"/>
                  <a:pt x="3199087" y="40075"/>
                  <a:pt x="3462743" y="0"/>
                </a:cubicBezTo>
                <a:cubicBezTo>
                  <a:pt x="3726399" y="-40075"/>
                  <a:pt x="3736326" y="38106"/>
                  <a:pt x="3916627" y="0"/>
                </a:cubicBezTo>
                <a:cubicBezTo>
                  <a:pt x="4096928" y="-38106"/>
                  <a:pt x="4338618" y="46790"/>
                  <a:pt x="4629873" y="0"/>
                </a:cubicBezTo>
                <a:lnTo>
                  <a:pt x="4629873" y="0"/>
                </a:lnTo>
                <a:cubicBezTo>
                  <a:pt x="4671238" y="250276"/>
                  <a:pt x="4571843" y="385007"/>
                  <a:pt x="4629873" y="542655"/>
                </a:cubicBezTo>
                <a:cubicBezTo>
                  <a:pt x="4687903" y="700304"/>
                  <a:pt x="4601631" y="849293"/>
                  <a:pt x="4629873" y="1023877"/>
                </a:cubicBezTo>
                <a:cubicBezTo>
                  <a:pt x="4658115" y="1198461"/>
                  <a:pt x="4620533" y="1319804"/>
                  <a:pt x="4629873" y="1535816"/>
                </a:cubicBezTo>
                <a:cubicBezTo>
                  <a:pt x="4631643" y="1710960"/>
                  <a:pt x="4501750" y="1833696"/>
                  <a:pt x="4322702" y="1842987"/>
                </a:cubicBezTo>
                <a:cubicBezTo>
                  <a:pt x="4114368" y="1861437"/>
                  <a:pt x="3898765" y="1808114"/>
                  <a:pt x="3739137" y="1842987"/>
                </a:cubicBezTo>
                <a:cubicBezTo>
                  <a:pt x="3579509" y="1877860"/>
                  <a:pt x="3363029" y="1829843"/>
                  <a:pt x="3198799" y="1842987"/>
                </a:cubicBezTo>
                <a:cubicBezTo>
                  <a:pt x="3034569" y="1856131"/>
                  <a:pt x="2848838" y="1780929"/>
                  <a:pt x="2658462" y="1842987"/>
                </a:cubicBezTo>
                <a:cubicBezTo>
                  <a:pt x="2468086" y="1905045"/>
                  <a:pt x="2280361" y="1837804"/>
                  <a:pt x="2074897" y="1842987"/>
                </a:cubicBezTo>
                <a:cubicBezTo>
                  <a:pt x="1869434" y="1848170"/>
                  <a:pt x="1694390" y="1792540"/>
                  <a:pt x="1491332" y="1842987"/>
                </a:cubicBezTo>
                <a:cubicBezTo>
                  <a:pt x="1288275" y="1893434"/>
                  <a:pt x="1048547" y="1792424"/>
                  <a:pt x="907767" y="1842987"/>
                </a:cubicBezTo>
                <a:cubicBezTo>
                  <a:pt x="766987" y="1893550"/>
                  <a:pt x="694551" y="1840690"/>
                  <a:pt x="497111" y="1842987"/>
                </a:cubicBezTo>
                <a:cubicBezTo>
                  <a:pt x="299671" y="1845284"/>
                  <a:pt x="140298" y="1811003"/>
                  <a:pt x="0" y="1842987"/>
                </a:cubicBezTo>
                <a:lnTo>
                  <a:pt x="0" y="1842987"/>
                </a:lnTo>
                <a:cubicBezTo>
                  <a:pt x="-10456" y="1728375"/>
                  <a:pt x="59549" y="1545525"/>
                  <a:pt x="0" y="1315690"/>
                </a:cubicBezTo>
                <a:cubicBezTo>
                  <a:pt x="-59549" y="1085855"/>
                  <a:pt x="50697" y="978457"/>
                  <a:pt x="0" y="834468"/>
                </a:cubicBezTo>
                <a:cubicBezTo>
                  <a:pt x="-50697" y="690479"/>
                  <a:pt x="28256" y="525980"/>
                  <a:pt x="0" y="307171"/>
                </a:cubicBezTo>
                <a:cubicBezTo>
                  <a:pt x="-37567" y="135399"/>
                  <a:pt x="155200" y="15217"/>
                  <a:pt x="307171" y="0"/>
                </a:cubicBezTo>
                <a:close/>
              </a:path>
            </a:pathLst>
          </a:custGeom>
          <a:noFill/>
          <a:ln w="889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2Diag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just">
              <a:buNone/>
            </a:pPr>
            <a:r>
              <a:rPr lang="en-US" sz="2400" b="1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Palatino Linotype" panose="02040502050505030304" pitchFamily="18" charset="0"/>
              </a:rPr>
              <a:t>📝 5. </a:t>
            </a:r>
            <a:r>
              <a:rPr lang="en-US" sz="2400" b="1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&amp; Credits</a:t>
            </a:r>
          </a:p>
          <a:p>
            <a:pPr marL="857250" lvl="1" indent="-400050" algn="just">
              <a:lnSpc>
                <a:spcPct val="150000"/>
              </a:lnSpc>
              <a:buFont typeface="+mj-lt"/>
              <a:buAutoNum type="romanLcPeriod"/>
            </a:pPr>
            <a:r>
              <a:rPr lang="en-US" b="1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857250" lvl="1" indent="-400050" algn="just">
              <a:lnSpc>
                <a:spcPct val="150000"/>
              </a:lnSpc>
              <a:buFont typeface="+mj-lt"/>
              <a:buAutoNum type="romanLcPeriod"/>
            </a:pPr>
            <a:r>
              <a:rPr lang="en-US" b="1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  <a:p>
            <a:pPr marL="857250" lvl="1" indent="-400050" algn="just">
              <a:lnSpc>
                <a:spcPct val="150000"/>
              </a:lnSpc>
              <a:buFont typeface="+mj-lt"/>
              <a:buAutoNum type="romanLcPeriod"/>
            </a:pPr>
            <a:r>
              <a:rPr lang="en-US" b="1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Acknowledgement and Reference</a:t>
            </a:r>
          </a:p>
        </p:txBody>
      </p:sp>
    </p:spTree>
    <p:extLst>
      <p:ext uri="{BB962C8B-B14F-4D97-AF65-F5344CB8AC3E}">
        <p14:creationId xmlns:p14="http://schemas.microsoft.com/office/powerpoint/2010/main" val="4008170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4662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Real-Time Traffic Congestion &amp; Accident Prediction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24124" y="3313628"/>
            <a:ext cx="7468553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This research project by final year B.Tech students from Kamla Nehru Institute proposes a machine learning system to predict traffic congestion and accident-prone zones in real time. It integrates live traffic, weather data, and historical trends to enhance urban mobility and safety. The system uses Random Forest algorithms and offers over 90% accuracy in congestion prediction and 85% in accident risk classification.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87F447-E2E7-CF63-4B77-622A13AF38D0}"/>
              </a:ext>
            </a:extLst>
          </p:cNvPr>
          <p:cNvSpPr/>
          <p:nvPr/>
        </p:nvSpPr>
        <p:spPr>
          <a:xfrm>
            <a:off x="5486400" y="7606145"/>
            <a:ext cx="9144000" cy="623455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A5E21A53-333F-2A16-7C98-EAF9982C2172}"/>
              </a:ext>
            </a:extLst>
          </p:cNvPr>
          <p:cNvSpPr/>
          <p:nvPr/>
        </p:nvSpPr>
        <p:spPr>
          <a:xfrm>
            <a:off x="5897789" y="166778"/>
            <a:ext cx="7468553" cy="840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Introduction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932" y="982742"/>
            <a:ext cx="7562136" cy="1329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FD9BE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Challenges in Urban Traffic Management</a:t>
            </a:r>
            <a:endParaRPr lang="en-US" sz="4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0932" y="2650927"/>
            <a:ext cx="3668078" cy="2727127"/>
          </a:xfrm>
          <a:prstGeom prst="roundRect">
            <a:avLst>
              <a:gd name="adj" fmla="val 1243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1016913" y="2876907"/>
            <a:ext cx="2981444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Traffic Congestion Issues</a:t>
            </a:r>
            <a:endParaRPr lang="en-US" sz="2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16913" y="3344704"/>
            <a:ext cx="3216116" cy="1445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Rapid urbanization and vehicle growth cause bottlenecks, longer travel times, increased fuel use, and economic losses.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684990" y="2650927"/>
            <a:ext cx="3668078" cy="2727127"/>
          </a:xfrm>
          <a:prstGeom prst="roundRect">
            <a:avLst>
              <a:gd name="adj" fmla="val 1243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4910971" y="2876907"/>
            <a:ext cx="2942987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Road Accident Concerns</a:t>
            </a:r>
            <a:endParaRPr lang="en-US" sz="2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910971" y="3344704"/>
            <a:ext cx="3216116" cy="1807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Accidents often occur in dense traffic zones due to poor road design, weather, and inadequate traffic systems, stressing emergency services.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0932" y="5723920"/>
            <a:ext cx="7562136" cy="1642705"/>
          </a:xfrm>
          <a:prstGeom prst="roundRect">
            <a:avLst>
              <a:gd name="adj" fmla="val 2064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1016913" y="5830014"/>
            <a:ext cx="4042886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Limitations of Traditional Systems</a:t>
            </a:r>
            <a:endParaRPr lang="en-US" sz="2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16913" y="6297811"/>
            <a:ext cx="7110174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Fixed signals and manual monitoring are reactive, lacking predictive capabilities needed for proactive traffic and safety management.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09011"/>
            <a:ext cx="845034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Existing Solutions and Their Gaps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910460" y="3211332"/>
            <a:ext cx="309979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Popular Navigation Apps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37724" y="4211836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Google Maps provides real-time updates but lacks predictive analytics.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37724" y="5061585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Waze relies on crowd-sourced data, which can be inconsistent.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614761" y="32574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Industrial Platforms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614761" y="4211836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IBM Watson IoT uses deep learning but requires costly infrastructure.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614761" y="5061585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Academic models often miss real-time adaptability and data fusion.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D1B4C8-2A28-F4BA-7634-CD3EF226D404}"/>
              </a:ext>
            </a:extLst>
          </p:cNvPr>
          <p:cNvSpPr/>
          <p:nvPr/>
        </p:nvSpPr>
        <p:spPr>
          <a:xfrm>
            <a:off x="0" y="7606145"/>
            <a:ext cx="14630400" cy="623455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5B29030-C462-57D2-81E1-1A5EB843F4F9}"/>
              </a:ext>
            </a:extLst>
          </p:cNvPr>
          <p:cNvSpPr/>
          <p:nvPr/>
        </p:nvSpPr>
        <p:spPr>
          <a:xfrm>
            <a:off x="428263" y="2735534"/>
            <a:ext cx="6485096" cy="3532575"/>
          </a:xfrm>
          <a:custGeom>
            <a:avLst/>
            <a:gdLst>
              <a:gd name="connsiteX0" fmla="*/ 0 w 6485096"/>
              <a:gd name="connsiteY0" fmla="*/ 588774 h 3532575"/>
              <a:gd name="connsiteX1" fmla="*/ 588774 w 6485096"/>
              <a:gd name="connsiteY1" fmla="*/ 0 h 3532575"/>
              <a:gd name="connsiteX2" fmla="*/ 1178502 w 6485096"/>
              <a:gd name="connsiteY2" fmla="*/ 0 h 3532575"/>
              <a:gd name="connsiteX3" fmla="*/ 1662078 w 6485096"/>
              <a:gd name="connsiteY3" fmla="*/ 0 h 3532575"/>
              <a:gd name="connsiteX4" fmla="*/ 2145655 w 6485096"/>
              <a:gd name="connsiteY4" fmla="*/ 0 h 3532575"/>
              <a:gd name="connsiteX5" fmla="*/ 2576156 w 6485096"/>
              <a:gd name="connsiteY5" fmla="*/ 0 h 3532575"/>
              <a:gd name="connsiteX6" fmla="*/ 3059732 w 6485096"/>
              <a:gd name="connsiteY6" fmla="*/ 0 h 3532575"/>
              <a:gd name="connsiteX7" fmla="*/ 3649460 w 6485096"/>
              <a:gd name="connsiteY7" fmla="*/ 0 h 3532575"/>
              <a:gd name="connsiteX8" fmla="*/ 4292263 w 6485096"/>
              <a:gd name="connsiteY8" fmla="*/ 0 h 3532575"/>
              <a:gd name="connsiteX9" fmla="*/ 4935066 w 6485096"/>
              <a:gd name="connsiteY9" fmla="*/ 0 h 3532575"/>
              <a:gd name="connsiteX10" fmla="*/ 5896322 w 6485096"/>
              <a:gd name="connsiteY10" fmla="*/ 0 h 3532575"/>
              <a:gd name="connsiteX11" fmla="*/ 6485096 w 6485096"/>
              <a:gd name="connsiteY11" fmla="*/ 588774 h 3532575"/>
              <a:gd name="connsiteX12" fmla="*/ 6485096 w 6485096"/>
              <a:gd name="connsiteY12" fmla="*/ 1106880 h 3532575"/>
              <a:gd name="connsiteX13" fmla="*/ 6485096 w 6485096"/>
              <a:gd name="connsiteY13" fmla="*/ 1719187 h 3532575"/>
              <a:gd name="connsiteX14" fmla="*/ 6485096 w 6485096"/>
              <a:gd name="connsiteY14" fmla="*/ 2284393 h 3532575"/>
              <a:gd name="connsiteX15" fmla="*/ 6485096 w 6485096"/>
              <a:gd name="connsiteY15" fmla="*/ 2943801 h 3532575"/>
              <a:gd name="connsiteX16" fmla="*/ 5896322 w 6485096"/>
              <a:gd name="connsiteY16" fmla="*/ 3532575 h 3532575"/>
              <a:gd name="connsiteX17" fmla="*/ 5359670 w 6485096"/>
              <a:gd name="connsiteY17" fmla="*/ 3532575 h 3532575"/>
              <a:gd name="connsiteX18" fmla="*/ 4929169 w 6485096"/>
              <a:gd name="connsiteY18" fmla="*/ 3532575 h 3532575"/>
              <a:gd name="connsiteX19" fmla="*/ 4233290 w 6485096"/>
              <a:gd name="connsiteY19" fmla="*/ 3532575 h 3532575"/>
              <a:gd name="connsiteX20" fmla="*/ 3802789 w 6485096"/>
              <a:gd name="connsiteY20" fmla="*/ 3532575 h 3532575"/>
              <a:gd name="connsiteX21" fmla="*/ 3372288 w 6485096"/>
              <a:gd name="connsiteY21" fmla="*/ 3532575 h 3532575"/>
              <a:gd name="connsiteX22" fmla="*/ 2676410 w 6485096"/>
              <a:gd name="connsiteY22" fmla="*/ 3532575 h 3532575"/>
              <a:gd name="connsiteX23" fmla="*/ 2139757 w 6485096"/>
              <a:gd name="connsiteY23" fmla="*/ 3532575 h 3532575"/>
              <a:gd name="connsiteX24" fmla="*/ 1550030 w 6485096"/>
              <a:gd name="connsiteY24" fmla="*/ 3532575 h 3532575"/>
              <a:gd name="connsiteX25" fmla="*/ 1119529 w 6485096"/>
              <a:gd name="connsiteY25" fmla="*/ 3532575 h 3532575"/>
              <a:gd name="connsiteX26" fmla="*/ 588774 w 6485096"/>
              <a:gd name="connsiteY26" fmla="*/ 3532575 h 3532575"/>
              <a:gd name="connsiteX27" fmla="*/ 0 w 6485096"/>
              <a:gd name="connsiteY27" fmla="*/ 2943801 h 3532575"/>
              <a:gd name="connsiteX28" fmla="*/ 0 w 6485096"/>
              <a:gd name="connsiteY28" fmla="*/ 2402145 h 3532575"/>
              <a:gd name="connsiteX29" fmla="*/ 0 w 6485096"/>
              <a:gd name="connsiteY29" fmla="*/ 1836938 h 3532575"/>
              <a:gd name="connsiteX30" fmla="*/ 0 w 6485096"/>
              <a:gd name="connsiteY30" fmla="*/ 1271732 h 3532575"/>
              <a:gd name="connsiteX31" fmla="*/ 0 w 6485096"/>
              <a:gd name="connsiteY31" fmla="*/ 588774 h 3532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485096" h="3532575" extrusionOk="0">
                <a:moveTo>
                  <a:pt x="0" y="588774"/>
                </a:moveTo>
                <a:cubicBezTo>
                  <a:pt x="-25729" y="221696"/>
                  <a:pt x="339909" y="-2287"/>
                  <a:pt x="588774" y="0"/>
                </a:cubicBezTo>
                <a:cubicBezTo>
                  <a:pt x="751624" y="-3598"/>
                  <a:pt x="938759" y="52822"/>
                  <a:pt x="1178502" y="0"/>
                </a:cubicBezTo>
                <a:cubicBezTo>
                  <a:pt x="1418245" y="-52822"/>
                  <a:pt x="1479785" y="47418"/>
                  <a:pt x="1662078" y="0"/>
                </a:cubicBezTo>
                <a:cubicBezTo>
                  <a:pt x="1844371" y="-47418"/>
                  <a:pt x="1980046" y="34491"/>
                  <a:pt x="2145655" y="0"/>
                </a:cubicBezTo>
                <a:cubicBezTo>
                  <a:pt x="2311264" y="-34491"/>
                  <a:pt x="2463121" y="7308"/>
                  <a:pt x="2576156" y="0"/>
                </a:cubicBezTo>
                <a:cubicBezTo>
                  <a:pt x="2689191" y="-7308"/>
                  <a:pt x="2864368" y="12897"/>
                  <a:pt x="3059732" y="0"/>
                </a:cubicBezTo>
                <a:cubicBezTo>
                  <a:pt x="3255096" y="-12897"/>
                  <a:pt x="3468327" y="11885"/>
                  <a:pt x="3649460" y="0"/>
                </a:cubicBezTo>
                <a:cubicBezTo>
                  <a:pt x="3830593" y="-11885"/>
                  <a:pt x="4082797" y="272"/>
                  <a:pt x="4292263" y="0"/>
                </a:cubicBezTo>
                <a:cubicBezTo>
                  <a:pt x="4501729" y="-272"/>
                  <a:pt x="4645454" y="61721"/>
                  <a:pt x="4935066" y="0"/>
                </a:cubicBezTo>
                <a:cubicBezTo>
                  <a:pt x="5224678" y="-61721"/>
                  <a:pt x="5507641" y="43255"/>
                  <a:pt x="5896322" y="0"/>
                </a:cubicBezTo>
                <a:cubicBezTo>
                  <a:pt x="6208443" y="-1858"/>
                  <a:pt x="6502786" y="250651"/>
                  <a:pt x="6485096" y="588774"/>
                </a:cubicBezTo>
                <a:cubicBezTo>
                  <a:pt x="6496512" y="790515"/>
                  <a:pt x="6457246" y="873267"/>
                  <a:pt x="6485096" y="1106880"/>
                </a:cubicBezTo>
                <a:cubicBezTo>
                  <a:pt x="6512946" y="1340493"/>
                  <a:pt x="6455506" y="1486804"/>
                  <a:pt x="6485096" y="1719187"/>
                </a:cubicBezTo>
                <a:cubicBezTo>
                  <a:pt x="6514686" y="1951570"/>
                  <a:pt x="6479846" y="2076986"/>
                  <a:pt x="6485096" y="2284393"/>
                </a:cubicBezTo>
                <a:cubicBezTo>
                  <a:pt x="6490346" y="2491800"/>
                  <a:pt x="6449552" y="2730045"/>
                  <a:pt x="6485096" y="2943801"/>
                </a:cubicBezTo>
                <a:cubicBezTo>
                  <a:pt x="6528725" y="3250871"/>
                  <a:pt x="6207284" y="3479901"/>
                  <a:pt x="5896322" y="3532575"/>
                </a:cubicBezTo>
                <a:cubicBezTo>
                  <a:pt x="5685071" y="3564942"/>
                  <a:pt x="5539061" y="3525975"/>
                  <a:pt x="5359670" y="3532575"/>
                </a:cubicBezTo>
                <a:cubicBezTo>
                  <a:pt x="5180279" y="3539175"/>
                  <a:pt x="5106669" y="3482246"/>
                  <a:pt x="4929169" y="3532575"/>
                </a:cubicBezTo>
                <a:cubicBezTo>
                  <a:pt x="4751669" y="3582904"/>
                  <a:pt x="4461020" y="3474416"/>
                  <a:pt x="4233290" y="3532575"/>
                </a:cubicBezTo>
                <a:cubicBezTo>
                  <a:pt x="4005560" y="3590734"/>
                  <a:pt x="3949835" y="3508722"/>
                  <a:pt x="3802789" y="3532575"/>
                </a:cubicBezTo>
                <a:cubicBezTo>
                  <a:pt x="3655743" y="3556428"/>
                  <a:pt x="3564858" y="3487715"/>
                  <a:pt x="3372288" y="3532575"/>
                </a:cubicBezTo>
                <a:cubicBezTo>
                  <a:pt x="3179718" y="3577435"/>
                  <a:pt x="2835610" y="3510685"/>
                  <a:pt x="2676410" y="3532575"/>
                </a:cubicBezTo>
                <a:cubicBezTo>
                  <a:pt x="2517210" y="3554465"/>
                  <a:pt x="2265557" y="3492424"/>
                  <a:pt x="2139757" y="3532575"/>
                </a:cubicBezTo>
                <a:cubicBezTo>
                  <a:pt x="2013957" y="3572726"/>
                  <a:pt x="1794475" y="3489940"/>
                  <a:pt x="1550030" y="3532575"/>
                </a:cubicBezTo>
                <a:cubicBezTo>
                  <a:pt x="1305585" y="3575210"/>
                  <a:pt x="1230139" y="3523081"/>
                  <a:pt x="1119529" y="3532575"/>
                </a:cubicBezTo>
                <a:cubicBezTo>
                  <a:pt x="1008919" y="3542069"/>
                  <a:pt x="767942" y="3504270"/>
                  <a:pt x="588774" y="3532575"/>
                </a:cubicBezTo>
                <a:cubicBezTo>
                  <a:pt x="245595" y="3512496"/>
                  <a:pt x="-49523" y="3289735"/>
                  <a:pt x="0" y="2943801"/>
                </a:cubicBezTo>
                <a:cubicBezTo>
                  <a:pt x="-22242" y="2683148"/>
                  <a:pt x="49588" y="2517545"/>
                  <a:pt x="0" y="2402145"/>
                </a:cubicBezTo>
                <a:cubicBezTo>
                  <a:pt x="-49588" y="2286745"/>
                  <a:pt x="62929" y="1993949"/>
                  <a:pt x="0" y="1836938"/>
                </a:cubicBezTo>
                <a:cubicBezTo>
                  <a:pt x="-62929" y="1679927"/>
                  <a:pt x="10716" y="1457743"/>
                  <a:pt x="0" y="1271732"/>
                </a:cubicBezTo>
                <a:cubicBezTo>
                  <a:pt x="-10716" y="1085721"/>
                  <a:pt x="48660" y="818323"/>
                  <a:pt x="0" y="588774"/>
                </a:cubicBezTo>
                <a:close/>
              </a:path>
            </a:pathLst>
          </a:custGeom>
          <a:noFill/>
          <a:ln w="7620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717515596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4DB3BCF-7CEF-2C26-AF95-8E1F46AF5E9B}"/>
              </a:ext>
            </a:extLst>
          </p:cNvPr>
          <p:cNvSpPr/>
          <p:nvPr/>
        </p:nvSpPr>
        <p:spPr>
          <a:xfrm>
            <a:off x="7315200" y="2735535"/>
            <a:ext cx="6886937" cy="3607391"/>
          </a:xfrm>
          <a:custGeom>
            <a:avLst/>
            <a:gdLst>
              <a:gd name="connsiteX0" fmla="*/ 0 w 6886937"/>
              <a:gd name="connsiteY0" fmla="*/ 601244 h 3607391"/>
              <a:gd name="connsiteX1" fmla="*/ 601244 w 6886937"/>
              <a:gd name="connsiteY1" fmla="*/ 0 h 3607391"/>
              <a:gd name="connsiteX2" fmla="*/ 1169689 w 6886937"/>
              <a:gd name="connsiteY2" fmla="*/ 0 h 3607391"/>
              <a:gd name="connsiteX3" fmla="*/ 1624445 w 6886937"/>
              <a:gd name="connsiteY3" fmla="*/ 0 h 3607391"/>
              <a:gd name="connsiteX4" fmla="*/ 2079201 w 6886937"/>
              <a:gd name="connsiteY4" fmla="*/ 0 h 3607391"/>
              <a:gd name="connsiteX5" fmla="*/ 2477112 w 6886937"/>
              <a:gd name="connsiteY5" fmla="*/ 0 h 3607391"/>
              <a:gd name="connsiteX6" fmla="*/ 2931868 w 6886937"/>
              <a:gd name="connsiteY6" fmla="*/ 0 h 3607391"/>
              <a:gd name="connsiteX7" fmla="*/ 3500313 w 6886937"/>
              <a:gd name="connsiteY7" fmla="*/ 0 h 3607391"/>
              <a:gd name="connsiteX8" fmla="*/ 4125602 w 6886937"/>
              <a:gd name="connsiteY8" fmla="*/ 0 h 3607391"/>
              <a:gd name="connsiteX9" fmla="*/ 4750892 w 6886937"/>
              <a:gd name="connsiteY9" fmla="*/ 0 h 3607391"/>
              <a:gd name="connsiteX10" fmla="*/ 5319337 w 6886937"/>
              <a:gd name="connsiteY10" fmla="*/ 0 h 3607391"/>
              <a:gd name="connsiteX11" fmla="*/ 5717248 w 6886937"/>
              <a:gd name="connsiteY11" fmla="*/ 0 h 3607391"/>
              <a:gd name="connsiteX12" fmla="*/ 6285693 w 6886937"/>
              <a:gd name="connsiteY12" fmla="*/ 0 h 3607391"/>
              <a:gd name="connsiteX13" fmla="*/ 6886937 w 6886937"/>
              <a:gd name="connsiteY13" fmla="*/ 601244 h 3607391"/>
              <a:gd name="connsiteX14" fmla="*/ 6886937 w 6886937"/>
              <a:gd name="connsiteY14" fmla="*/ 1130323 h 3607391"/>
              <a:gd name="connsiteX15" fmla="*/ 6886937 w 6886937"/>
              <a:gd name="connsiteY15" fmla="*/ 1539156 h 3607391"/>
              <a:gd name="connsiteX16" fmla="*/ 6886937 w 6886937"/>
              <a:gd name="connsiteY16" fmla="*/ 2020137 h 3607391"/>
              <a:gd name="connsiteX17" fmla="*/ 6886937 w 6886937"/>
              <a:gd name="connsiteY17" fmla="*/ 2501117 h 3607391"/>
              <a:gd name="connsiteX18" fmla="*/ 6886937 w 6886937"/>
              <a:gd name="connsiteY18" fmla="*/ 3006147 h 3607391"/>
              <a:gd name="connsiteX19" fmla="*/ 6285693 w 6886937"/>
              <a:gd name="connsiteY19" fmla="*/ 3607391 h 3607391"/>
              <a:gd name="connsiteX20" fmla="*/ 5603559 w 6886937"/>
              <a:gd name="connsiteY20" fmla="*/ 3607391 h 3607391"/>
              <a:gd name="connsiteX21" fmla="*/ 5205648 w 6886937"/>
              <a:gd name="connsiteY21" fmla="*/ 3607391 h 3607391"/>
              <a:gd name="connsiteX22" fmla="*/ 4523514 w 6886937"/>
              <a:gd name="connsiteY22" fmla="*/ 3607391 h 3607391"/>
              <a:gd name="connsiteX23" fmla="*/ 4011913 w 6886937"/>
              <a:gd name="connsiteY23" fmla="*/ 3607391 h 3607391"/>
              <a:gd name="connsiteX24" fmla="*/ 3443469 w 6886937"/>
              <a:gd name="connsiteY24" fmla="*/ 3607391 h 3607391"/>
              <a:gd name="connsiteX25" fmla="*/ 3045557 w 6886937"/>
              <a:gd name="connsiteY25" fmla="*/ 3607391 h 3607391"/>
              <a:gd name="connsiteX26" fmla="*/ 2363423 w 6886937"/>
              <a:gd name="connsiteY26" fmla="*/ 3607391 h 3607391"/>
              <a:gd name="connsiteX27" fmla="*/ 1794978 w 6886937"/>
              <a:gd name="connsiteY27" fmla="*/ 3607391 h 3607391"/>
              <a:gd name="connsiteX28" fmla="*/ 1340222 w 6886937"/>
              <a:gd name="connsiteY28" fmla="*/ 3607391 h 3607391"/>
              <a:gd name="connsiteX29" fmla="*/ 601244 w 6886937"/>
              <a:gd name="connsiteY29" fmla="*/ 3607391 h 3607391"/>
              <a:gd name="connsiteX30" fmla="*/ 0 w 6886937"/>
              <a:gd name="connsiteY30" fmla="*/ 3006147 h 3607391"/>
              <a:gd name="connsiteX31" fmla="*/ 0 w 6886937"/>
              <a:gd name="connsiteY31" fmla="*/ 2525166 h 3607391"/>
              <a:gd name="connsiteX32" fmla="*/ 0 w 6886937"/>
              <a:gd name="connsiteY32" fmla="*/ 1996088 h 3607391"/>
              <a:gd name="connsiteX33" fmla="*/ 0 w 6886937"/>
              <a:gd name="connsiteY33" fmla="*/ 1467009 h 3607391"/>
              <a:gd name="connsiteX34" fmla="*/ 0 w 6886937"/>
              <a:gd name="connsiteY34" fmla="*/ 1058176 h 3607391"/>
              <a:gd name="connsiteX35" fmla="*/ 0 w 6886937"/>
              <a:gd name="connsiteY35" fmla="*/ 601244 h 3607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886937" h="3607391" extrusionOk="0">
                <a:moveTo>
                  <a:pt x="0" y="601244"/>
                </a:moveTo>
                <a:cubicBezTo>
                  <a:pt x="-24097" y="229938"/>
                  <a:pt x="321757" y="-1575"/>
                  <a:pt x="601244" y="0"/>
                </a:cubicBezTo>
                <a:cubicBezTo>
                  <a:pt x="744494" y="-62018"/>
                  <a:pt x="1010950" y="3290"/>
                  <a:pt x="1169689" y="0"/>
                </a:cubicBezTo>
                <a:cubicBezTo>
                  <a:pt x="1328429" y="-3290"/>
                  <a:pt x="1424275" y="21123"/>
                  <a:pt x="1624445" y="0"/>
                </a:cubicBezTo>
                <a:cubicBezTo>
                  <a:pt x="1824615" y="-21123"/>
                  <a:pt x="1938148" y="48351"/>
                  <a:pt x="2079201" y="0"/>
                </a:cubicBezTo>
                <a:cubicBezTo>
                  <a:pt x="2220254" y="-48351"/>
                  <a:pt x="2327573" y="19695"/>
                  <a:pt x="2477112" y="0"/>
                </a:cubicBezTo>
                <a:cubicBezTo>
                  <a:pt x="2626651" y="-19695"/>
                  <a:pt x="2835247" y="33391"/>
                  <a:pt x="2931868" y="0"/>
                </a:cubicBezTo>
                <a:cubicBezTo>
                  <a:pt x="3028489" y="-33391"/>
                  <a:pt x="3383056" y="2131"/>
                  <a:pt x="3500313" y="0"/>
                </a:cubicBezTo>
                <a:cubicBezTo>
                  <a:pt x="3617571" y="-2131"/>
                  <a:pt x="3964205" y="45498"/>
                  <a:pt x="4125602" y="0"/>
                </a:cubicBezTo>
                <a:cubicBezTo>
                  <a:pt x="4286999" y="-45498"/>
                  <a:pt x="4583008" y="52193"/>
                  <a:pt x="4750892" y="0"/>
                </a:cubicBezTo>
                <a:cubicBezTo>
                  <a:pt x="4918776" y="-52193"/>
                  <a:pt x="5172383" y="53817"/>
                  <a:pt x="5319337" y="0"/>
                </a:cubicBezTo>
                <a:cubicBezTo>
                  <a:pt x="5466292" y="-53817"/>
                  <a:pt x="5632224" y="27437"/>
                  <a:pt x="5717248" y="0"/>
                </a:cubicBezTo>
                <a:cubicBezTo>
                  <a:pt x="5802272" y="-27437"/>
                  <a:pt x="6014595" y="30689"/>
                  <a:pt x="6285693" y="0"/>
                </a:cubicBezTo>
                <a:cubicBezTo>
                  <a:pt x="6608161" y="19922"/>
                  <a:pt x="6893458" y="200513"/>
                  <a:pt x="6886937" y="601244"/>
                </a:cubicBezTo>
                <a:cubicBezTo>
                  <a:pt x="6924387" y="803358"/>
                  <a:pt x="6840347" y="983783"/>
                  <a:pt x="6886937" y="1130323"/>
                </a:cubicBezTo>
                <a:cubicBezTo>
                  <a:pt x="6933527" y="1276863"/>
                  <a:pt x="6848595" y="1399329"/>
                  <a:pt x="6886937" y="1539156"/>
                </a:cubicBezTo>
                <a:cubicBezTo>
                  <a:pt x="6925279" y="1678983"/>
                  <a:pt x="6857353" y="1835347"/>
                  <a:pt x="6886937" y="2020137"/>
                </a:cubicBezTo>
                <a:cubicBezTo>
                  <a:pt x="6916521" y="2204927"/>
                  <a:pt x="6886226" y="2284907"/>
                  <a:pt x="6886937" y="2501117"/>
                </a:cubicBezTo>
                <a:cubicBezTo>
                  <a:pt x="6887648" y="2717327"/>
                  <a:pt x="6841221" y="2868251"/>
                  <a:pt x="6886937" y="3006147"/>
                </a:cubicBezTo>
                <a:cubicBezTo>
                  <a:pt x="6888219" y="3307772"/>
                  <a:pt x="6628342" y="3615056"/>
                  <a:pt x="6285693" y="3607391"/>
                </a:cubicBezTo>
                <a:cubicBezTo>
                  <a:pt x="6086640" y="3683418"/>
                  <a:pt x="5930228" y="3533933"/>
                  <a:pt x="5603559" y="3607391"/>
                </a:cubicBezTo>
                <a:cubicBezTo>
                  <a:pt x="5276890" y="3680849"/>
                  <a:pt x="5402010" y="3601060"/>
                  <a:pt x="5205648" y="3607391"/>
                </a:cubicBezTo>
                <a:cubicBezTo>
                  <a:pt x="5009286" y="3613722"/>
                  <a:pt x="4660001" y="3555236"/>
                  <a:pt x="4523514" y="3607391"/>
                </a:cubicBezTo>
                <a:cubicBezTo>
                  <a:pt x="4387027" y="3659546"/>
                  <a:pt x="4186248" y="3586558"/>
                  <a:pt x="4011913" y="3607391"/>
                </a:cubicBezTo>
                <a:cubicBezTo>
                  <a:pt x="3837578" y="3628224"/>
                  <a:pt x="3566260" y="3547549"/>
                  <a:pt x="3443469" y="3607391"/>
                </a:cubicBezTo>
                <a:cubicBezTo>
                  <a:pt x="3320678" y="3667233"/>
                  <a:pt x="3210597" y="3566248"/>
                  <a:pt x="3045557" y="3607391"/>
                </a:cubicBezTo>
                <a:cubicBezTo>
                  <a:pt x="2880517" y="3648534"/>
                  <a:pt x="2578026" y="3580814"/>
                  <a:pt x="2363423" y="3607391"/>
                </a:cubicBezTo>
                <a:cubicBezTo>
                  <a:pt x="2148820" y="3633968"/>
                  <a:pt x="2072622" y="3542620"/>
                  <a:pt x="1794978" y="3607391"/>
                </a:cubicBezTo>
                <a:cubicBezTo>
                  <a:pt x="1517334" y="3672162"/>
                  <a:pt x="1445965" y="3573814"/>
                  <a:pt x="1340222" y="3607391"/>
                </a:cubicBezTo>
                <a:cubicBezTo>
                  <a:pt x="1234479" y="3640968"/>
                  <a:pt x="864040" y="3555413"/>
                  <a:pt x="601244" y="3607391"/>
                </a:cubicBezTo>
                <a:cubicBezTo>
                  <a:pt x="281153" y="3595190"/>
                  <a:pt x="-61229" y="3325299"/>
                  <a:pt x="0" y="3006147"/>
                </a:cubicBezTo>
                <a:cubicBezTo>
                  <a:pt x="-25664" y="2861901"/>
                  <a:pt x="44847" y="2729571"/>
                  <a:pt x="0" y="2525166"/>
                </a:cubicBezTo>
                <a:cubicBezTo>
                  <a:pt x="-44847" y="2320761"/>
                  <a:pt x="5629" y="2167333"/>
                  <a:pt x="0" y="1996088"/>
                </a:cubicBezTo>
                <a:cubicBezTo>
                  <a:pt x="-5629" y="1824843"/>
                  <a:pt x="37586" y="1599098"/>
                  <a:pt x="0" y="1467009"/>
                </a:cubicBezTo>
                <a:cubicBezTo>
                  <a:pt x="-37586" y="1334920"/>
                  <a:pt x="15339" y="1163936"/>
                  <a:pt x="0" y="1058176"/>
                </a:cubicBezTo>
                <a:cubicBezTo>
                  <a:pt x="-15339" y="952416"/>
                  <a:pt x="28287" y="773132"/>
                  <a:pt x="0" y="601244"/>
                </a:cubicBezTo>
                <a:close/>
              </a:path>
            </a:pathLst>
          </a:custGeom>
          <a:noFill/>
          <a:ln w="7620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717515596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0064" y="620078"/>
            <a:ext cx="7044095" cy="624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FFD9BE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Project Objectives and Features</a:t>
            </a:r>
            <a:endParaRPr lang="en-US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30064" y="1563529"/>
            <a:ext cx="478036" cy="478036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6920508" y="1636514"/>
            <a:ext cx="3562826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Accurate Congestion Prediction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920508" y="2076212"/>
            <a:ext cx="6966228" cy="680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Using live traffic and weather data to forecast congestion levels dynamically.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230064" y="3181231"/>
            <a:ext cx="478036" cy="478036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6920508" y="3254216"/>
            <a:ext cx="3103721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Accident Risk Identification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920508" y="3693914"/>
            <a:ext cx="6966228" cy="680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Analyzing historical incidents to detect high-risk zones and provide early warnings.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230064" y="4798933"/>
            <a:ext cx="478036" cy="478036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6920508" y="4871918"/>
            <a:ext cx="2619851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User-Friendly Interface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920508" y="5311616"/>
            <a:ext cx="6966228" cy="680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Real-time map visualization with route suggestions and severity-based risk zones.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230064" y="6416635"/>
            <a:ext cx="478036" cy="478036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</p:sp>
      <p:sp>
        <p:nvSpPr>
          <p:cNvPr id="14" name="Text 11"/>
          <p:cNvSpPr/>
          <p:nvPr/>
        </p:nvSpPr>
        <p:spPr>
          <a:xfrm>
            <a:off x="6920508" y="6489621"/>
            <a:ext cx="2499598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Scalable Architecture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920508" y="6929318"/>
            <a:ext cx="6966228" cy="680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Designed for easy expansion to multiple cities and integration with smart city initiatives.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708AB2-4CA4-FD31-45CB-54A64C37CB94}"/>
              </a:ext>
            </a:extLst>
          </p:cNvPr>
          <p:cNvSpPr/>
          <p:nvPr/>
        </p:nvSpPr>
        <p:spPr>
          <a:xfrm>
            <a:off x="5486400" y="7606145"/>
            <a:ext cx="9144000" cy="623455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152" y="-11078"/>
            <a:ext cx="14776704" cy="2237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7397" y="2702838"/>
            <a:ext cx="6649637" cy="521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FFD9BE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System Architecture and Data Flow</a:t>
            </a:r>
            <a:endParaRPr lang="en-US" sz="3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85" y="3484643"/>
            <a:ext cx="895044" cy="10741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1939" y="3667125"/>
            <a:ext cx="2105993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User Input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711176" y="4033957"/>
            <a:ext cx="12360097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200"/>
              </a:lnSpc>
              <a:buNone/>
            </a:pPr>
            <a:r>
              <a:rPr lang="en-US" sz="1350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Location data entered by users initiates the process.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885" y="4548109"/>
            <a:ext cx="895044" cy="10741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1939" y="4730591"/>
            <a:ext cx="2105993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Data Fetching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711176" y="5097423"/>
            <a:ext cx="12360097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APIs retrieve live traffic and weather data from TOMTOM and OpenWeather.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885" y="5611575"/>
            <a:ext cx="895044" cy="10741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58821" y="5794058"/>
            <a:ext cx="2735759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Machine Learning Prediction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711176" y="6160889"/>
            <a:ext cx="12360097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Random Forest models analyze data to predict congestion and accident risks.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885" y="6675042"/>
            <a:ext cx="895044" cy="107410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61939" y="6857524"/>
            <a:ext cx="2105993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Results Display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711176" y="7224355"/>
            <a:ext cx="12360097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Predictions are visualized on an interactive map dashboard for users.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991C4C-49C0-04C8-6B45-C47EB3E72D20}"/>
              </a:ext>
            </a:extLst>
          </p:cNvPr>
          <p:cNvSpPr/>
          <p:nvPr/>
        </p:nvSpPr>
        <p:spPr>
          <a:xfrm>
            <a:off x="-73152" y="7606145"/>
            <a:ext cx="14776704" cy="623455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FD7049-EEB8-EF79-C4EE-76AC81FC51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3119" y="2730375"/>
            <a:ext cx="4778154" cy="470956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4FF8C4DA-C00B-9349-B70B-9E9C0784DE09}"/>
              </a:ext>
            </a:extLst>
          </p:cNvPr>
          <p:cNvSpPr/>
          <p:nvPr/>
        </p:nvSpPr>
        <p:spPr>
          <a:xfrm>
            <a:off x="10116274" y="1018572"/>
            <a:ext cx="4375229" cy="56137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500" b="1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UI</a:t>
            </a:r>
            <a:r>
              <a:rPr lang="en-US" sz="4500" b="1" kern="1200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Screenshots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4500" b="1" kern="1200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of the </a:t>
            </a:r>
            <a:r>
              <a:rPr lang="en-US" sz="4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REAL-TIME TRAFFIC CONGESTION &amp; ACCIDENT PREDICTION</a:t>
            </a:r>
            <a:endParaRPr lang="en-IN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6462CED-9188-DE8B-A18B-38A65D1AC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36" y="83102"/>
            <a:ext cx="3655548" cy="17709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CDABBE-1673-DE67-9614-221D5FA3D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311" y="173620"/>
            <a:ext cx="5636871" cy="44674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F3A2D09-B6A0-9106-E4F8-A623D7D7D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44246"/>
            <a:ext cx="9792182" cy="33166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F5B1F52-DE6A-0F1C-AA21-7FD98F651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853" y="2057244"/>
            <a:ext cx="3553427" cy="258378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FB653B2-56D2-5531-509E-156B1D71DB83}"/>
              </a:ext>
            </a:extLst>
          </p:cNvPr>
          <p:cNvSpPr/>
          <p:nvPr/>
        </p:nvSpPr>
        <p:spPr>
          <a:xfrm>
            <a:off x="10232020" y="7606145"/>
            <a:ext cx="4398380" cy="623455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967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3424" y="1302922"/>
            <a:ext cx="947582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Methodology and Model Deployment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24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Data Preparation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32993" y="4114800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Real-time and historical traffic and weather data cleaned and structured using Pandas and NumPy.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57813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Model Training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257212" y="4167003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Random Forest Regressor predicts congestion; Random Forest Classifier identifies accident risk zones.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77901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Integration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77901" y="4187785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Models saved as .pkl files, loaded in Django backend, and exposed via REST API endpoints for real-time use.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D093EA-B5B9-E201-48A5-608907125998}"/>
              </a:ext>
            </a:extLst>
          </p:cNvPr>
          <p:cNvSpPr/>
          <p:nvPr/>
        </p:nvSpPr>
        <p:spPr>
          <a:xfrm>
            <a:off x="0" y="7606145"/>
            <a:ext cx="14630400" cy="623455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366890-C4A1-104A-030A-A08F8A1B75F8}"/>
              </a:ext>
            </a:extLst>
          </p:cNvPr>
          <p:cNvSpPr/>
          <p:nvPr/>
        </p:nvSpPr>
        <p:spPr>
          <a:xfrm>
            <a:off x="428263" y="2905247"/>
            <a:ext cx="4338047" cy="3148312"/>
          </a:xfrm>
          <a:custGeom>
            <a:avLst/>
            <a:gdLst>
              <a:gd name="connsiteX0" fmla="*/ 0 w 4338047"/>
              <a:gd name="connsiteY0" fmla="*/ 524729 h 3148312"/>
              <a:gd name="connsiteX1" fmla="*/ 524729 w 4338047"/>
              <a:gd name="connsiteY1" fmla="*/ 0 h 3148312"/>
              <a:gd name="connsiteX2" fmla="*/ 1072827 w 4338047"/>
              <a:gd name="connsiteY2" fmla="*/ 0 h 3148312"/>
              <a:gd name="connsiteX3" fmla="*/ 1555154 w 4338047"/>
              <a:gd name="connsiteY3" fmla="*/ 0 h 3148312"/>
              <a:gd name="connsiteX4" fmla="*/ 2037480 w 4338047"/>
              <a:gd name="connsiteY4" fmla="*/ 0 h 3148312"/>
              <a:gd name="connsiteX5" fmla="*/ 2486920 w 4338047"/>
              <a:gd name="connsiteY5" fmla="*/ 0 h 3148312"/>
              <a:gd name="connsiteX6" fmla="*/ 2969247 w 4338047"/>
              <a:gd name="connsiteY6" fmla="*/ 0 h 3148312"/>
              <a:gd name="connsiteX7" fmla="*/ 3813318 w 4338047"/>
              <a:gd name="connsiteY7" fmla="*/ 0 h 3148312"/>
              <a:gd name="connsiteX8" fmla="*/ 4338047 w 4338047"/>
              <a:gd name="connsiteY8" fmla="*/ 524729 h 3148312"/>
              <a:gd name="connsiteX9" fmla="*/ 4338047 w 4338047"/>
              <a:gd name="connsiteY9" fmla="*/ 1091420 h 3148312"/>
              <a:gd name="connsiteX10" fmla="*/ 4338047 w 4338047"/>
              <a:gd name="connsiteY10" fmla="*/ 1553167 h 3148312"/>
              <a:gd name="connsiteX11" fmla="*/ 4338047 w 4338047"/>
              <a:gd name="connsiteY11" fmla="*/ 2077881 h 3148312"/>
              <a:gd name="connsiteX12" fmla="*/ 4338047 w 4338047"/>
              <a:gd name="connsiteY12" fmla="*/ 2623583 h 3148312"/>
              <a:gd name="connsiteX13" fmla="*/ 3813318 w 4338047"/>
              <a:gd name="connsiteY13" fmla="*/ 3148312 h 3148312"/>
              <a:gd name="connsiteX14" fmla="*/ 3199448 w 4338047"/>
              <a:gd name="connsiteY14" fmla="*/ 3148312 h 3148312"/>
              <a:gd name="connsiteX15" fmla="*/ 2651350 w 4338047"/>
              <a:gd name="connsiteY15" fmla="*/ 3148312 h 3148312"/>
              <a:gd name="connsiteX16" fmla="*/ 2103252 w 4338047"/>
              <a:gd name="connsiteY16" fmla="*/ 3148312 h 3148312"/>
              <a:gd name="connsiteX17" fmla="*/ 1555154 w 4338047"/>
              <a:gd name="connsiteY17" fmla="*/ 3148312 h 3148312"/>
              <a:gd name="connsiteX18" fmla="*/ 1105713 w 4338047"/>
              <a:gd name="connsiteY18" fmla="*/ 3148312 h 3148312"/>
              <a:gd name="connsiteX19" fmla="*/ 524729 w 4338047"/>
              <a:gd name="connsiteY19" fmla="*/ 3148312 h 3148312"/>
              <a:gd name="connsiteX20" fmla="*/ 0 w 4338047"/>
              <a:gd name="connsiteY20" fmla="*/ 2623583 h 3148312"/>
              <a:gd name="connsiteX21" fmla="*/ 0 w 4338047"/>
              <a:gd name="connsiteY21" fmla="*/ 2119858 h 3148312"/>
              <a:gd name="connsiteX22" fmla="*/ 0 w 4338047"/>
              <a:gd name="connsiteY22" fmla="*/ 1616133 h 3148312"/>
              <a:gd name="connsiteX23" fmla="*/ 0 w 4338047"/>
              <a:gd name="connsiteY23" fmla="*/ 1091420 h 3148312"/>
              <a:gd name="connsiteX24" fmla="*/ 0 w 4338047"/>
              <a:gd name="connsiteY24" fmla="*/ 524729 h 3148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338047" h="3148312" extrusionOk="0">
                <a:moveTo>
                  <a:pt x="0" y="524729"/>
                </a:moveTo>
                <a:cubicBezTo>
                  <a:pt x="-26640" y="191539"/>
                  <a:pt x="320459" y="-2563"/>
                  <a:pt x="524729" y="0"/>
                </a:cubicBezTo>
                <a:cubicBezTo>
                  <a:pt x="658245" y="-14709"/>
                  <a:pt x="808625" y="35328"/>
                  <a:pt x="1072827" y="0"/>
                </a:cubicBezTo>
                <a:cubicBezTo>
                  <a:pt x="1337029" y="-35328"/>
                  <a:pt x="1329817" y="34591"/>
                  <a:pt x="1555154" y="0"/>
                </a:cubicBezTo>
                <a:cubicBezTo>
                  <a:pt x="1780491" y="-34591"/>
                  <a:pt x="1853283" y="25425"/>
                  <a:pt x="2037480" y="0"/>
                </a:cubicBezTo>
                <a:cubicBezTo>
                  <a:pt x="2221677" y="-25425"/>
                  <a:pt x="2299285" y="21739"/>
                  <a:pt x="2486920" y="0"/>
                </a:cubicBezTo>
                <a:cubicBezTo>
                  <a:pt x="2674555" y="-21739"/>
                  <a:pt x="2844833" y="26010"/>
                  <a:pt x="2969247" y="0"/>
                </a:cubicBezTo>
                <a:cubicBezTo>
                  <a:pt x="3093661" y="-26010"/>
                  <a:pt x="3543998" y="96428"/>
                  <a:pt x="3813318" y="0"/>
                </a:cubicBezTo>
                <a:cubicBezTo>
                  <a:pt x="4141850" y="56462"/>
                  <a:pt x="4380045" y="288219"/>
                  <a:pt x="4338047" y="524729"/>
                </a:cubicBezTo>
                <a:cubicBezTo>
                  <a:pt x="4384401" y="745977"/>
                  <a:pt x="4283213" y="895997"/>
                  <a:pt x="4338047" y="1091420"/>
                </a:cubicBezTo>
                <a:cubicBezTo>
                  <a:pt x="4392881" y="1286843"/>
                  <a:pt x="4311437" y="1413558"/>
                  <a:pt x="4338047" y="1553167"/>
                </a:cubicBezTo>
                <a:cubicBezTo>
                  <a:pt x="4364657" y="1692776"/>
                  <a:pt x="4283576" y="1834209"/>
                  <a:pt x="4338047" y="2077881"/>
                </a:cubicBezTo>
                <a:cubicBezTo>
                  <a:pt x="4392518" y="2321553"/>
                  <a:pt x="4324440" y="2359147"/>
                  <a:pt x="4338047" y="2623583"/>
                </a:cubicBezTo>
                <a:cubicBezTo>
                  <a:pt x="4310678" y="2943621"/>
                  <a:pt x="4088284" y="3188429"/>
                  <a:pt x="3813318" y="3148312"/>
                </a:cubicBezTo>
                <a:cubicBezTo>
                  <a:pt x="3609013" y="3182741"/>
                  <a:pt x="3500972" y="3074796"/>
                  <a:pt x="3199448" y="3148312"/>
                </a:cubicBezTo>
                <a:cubicBezTo>
                  <a:pt x="2897924" y="3221828"/>
                  <a:pt x="2901397" y="3113390"/>
                  <a:pt x="2651350" y="3148312"/>
                </a:cubicBezTo>
                <a:cubicBezTo>
                  <a:pt x="2401303" y="3183234"/>
                  <a:pt x="2283239" y="3116237"/>
                  <a:pt x="2103252" y="3148312"/>
                </a:cubicBezTo>
                <a:cubicBezTo>
                  <a:pt x="1923265" y="3180387"/>
                  <a:pt x="1672616" y="3122744"/>
                  <a:pt x="1555154" y="3148312"/>
                </a:cubicBezTo>
                <a:cubicBezTo>
                  <a:pt x="1437692" y="3173880"/>
                  <a:pt x="1224519" y="3108704"/>
                  <a:pt x="1105713" y="3148312"/>
                </a:cubicBezTo>
                <a:cubicBezTo>
                  <a:pt x="986907" y="3187920"/>
                  <a:pt x="731187" y="3111951"/>
                  <a:pt x="524729" y="3148312"/>
                </a:cubicBezTo>
                <a:cubicBezTo>
                  <a:pt x="254971" y="3120996"/>
                  <a:pt x="12017" y="2899120"/>
                  <a:pt x="0" y="2623583"/>
                </a:cubicBezTo>
                <a:cubicBezTo>
                  <a:pt x="-7636" y="2498019"/>
                  <a:pt x="57384" y="2314709"/>
                  <a:pt x="0" y="2119858"/>
                </a:cubicBezTo>
                <a:cubicBezTo>
                  <a:pt x="-57384" y="1925007"/>
                  <a:pt x="43747" y="1800081"/>
                  <a:pt x="0" y="1616133"/>
                </a:cubicBezTo>
                <a:cubicBezTo>
                  <a:pt x="-43747" y="1432185"/>
                  <a:pt x="38909" y="1243019"/>
                  <a:pt x="0" y="1091420"/>
                </a:cubicBezTo>
                <a:cubicBezTo>
                  <a:pt x="-38909" y="939821"/>
                  <a:pt x="67246" y="702304"/>
                  <a:pt x="0" y="524729"/>
                </a:cubicBezTo>
                <a:close/>
              </a:path>
            </a:pathLst>
          </a:custGeom>
          <a:noFill/>
          <a:ln w="7620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717515596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6E955E4-CE4D-6DC2-B61B-39DAE773EDD0}"/>
              </a:ext>
            </a:extLst>
          </p:cNvPr>
          <p:cNvSpPr/>
          <p:nvPr/>
        </p:nvSpPr>
        <p:spPr>
          <a:xfrm>
            <a:off x="5052482" y="2905246"/>
            <a:ext cx="4338047" cy="3148313"/>
          </a:xfrm>
          <a:custGeom>
            <a:avLst/>
            <a:gdLst>
              <a:gd name="connsiteX0" fmla="*/ 0 w 4338047"/>
              <a:gd name="connsiteY0" fmla="*/ 524729 h 3148313"/>
              <a:gd name="connsiteX1" fmla="*/ 524729 w 4338047"/>
              <a:gd name="connsiteY1" fmla="*/ 0 h 3148313"/>
              <a:gd name="connsiteX2" fmla="*/ 1072827 w 4338047"/>
              <a:gd name="connsiteY2" fmla="*/ 0 h 3148313"/>
              <a:gd name="connsiteX3" fmla="*/ 1555154 w 4338047"/>
              <a:gd name="connsiteY3" fmla="*/ 0 h 3148313"/>
              <a:gd name="connsiteX4" fmla="*/ 2037480 w 4338047"/>
              <a:gd name="connsiteY4" fmla="*/ 0 h 3148313"/>
              <a:gd name="connsiteX5" fmla="*/ 2486920 w 4338047"/>
              <a:gd name="connsiteY5" fmla="*/ 0 h 3148313"/>
              <a:gd name="connsiteX6" fmla="*/ 2969247 w 4338047"/>
              <a:gd name="connsiteY6" fmla="*/ 0 h 3148313"/>
              <a:gd name="connsiteX7" fmla="*/ 3813318 w 4338047"/>
              <a:gd name="connsiteY7" fmla="*/ 0 h 3148313"/>
              <a:gd name="connsiteX8" fmla="*/ 4338047 w 4338047"/>
              <a:gd name="connsiteY8" fmla="*/ 524729 h 3148313"/>
              <a:gd name="connsiteX9" fmla="*/ 4338047 w 4338047"/>
              <a:gd name="connsiteY9" fmla="*/ 1091420 h 3148313"/>
              <a:gd name="connsiteX10" fmla="*/ 4338047 w 4338047"/>
              <a:gd name="connsiteY10" fmla="*/ 1553168 h 3148313"/>
              <a:gd name="connsiteX11" fmla="*/ 4338047 w 4338047"/>
              <a:gd name="connsiteY11" fmla="*/ 2077882 h 3148313"/>
              <a:gd name="connsiteX12" fmla="*/ 4338047 w 4338047"/>
              <a:gd name="connsiteY12" fmla="*/ 2623584 h 3148313"/>
              <a:gd name="connsiteX13" fmla="*/ 3813318 w 4338047"/>
              <a:gd name="connsiteY13" fmla="*/ 3148313 h 3148313"/>
              <a:gd name="connsiteX14" fmla="*/ 3199448 w 4338047"/>
              <a:gd name="connsiteY14" fmla="*/ 3148313 h 3148313"/>
              <a:gd name="connsiteX15" fmla="*/ 2651350 w 4338047"/>
              <a:gd name="connsiteY15" fmla="*/ 3148313 h 3148313"/>
              <a:gd name="connsiteX16" fmla="*/ 2103252 w 4338047"/>
              <a:gd name="connsiteY16" fmla="*/ 3148313 h 3148313"/>
              <a:gd name="connsiteX17" fmla="*/ 1555154 w 4338047"/>
              <a:gd name="connsiteY17" fmla="*/ 3148313 h 3148313"/>
              <a:gd name="connsiteX18" fmla="*/ 1105713 w 4338047"/>
              <a:gd name="connsiteY18" fmla="*/ 3148313 h 3148313"/>
              <a:gd name="connsiteX19" fmla="*/ 524729 w 4338047"/>
              <a:gd name="connsiteY19" fmla="*/ 3148313 h 3148313"/>
              <a:gd name="connsiteX20" fmla="*/ 0 w 4338047"/>
              <a:gd name="connsiteY20" fmla="*/ 2623584 h 3148313"/>
              <a:gd name="connsiteX21" fmla="*/ 0 w 4338047"/>
              <a:gd name="connsiteY21" fmla="*/ 2119859 h 3148313"/>
              <a:gd name="connsiteX22" fmla="*/ 0 w 4338047"/>
              <a:gd name="connsiteY22" fmla="*/ 1616134 h 3148313"/>
              <a:gd name="connsiteX23" fmla="*/ 0 w 4338047"/>
              <a:gd name="connsiteY23" fmla="*/ 1091420 h 3148313"/>
              <a:gd name="connsiteX24" fmla="*/ 0 w 4338047"/>
              <a:gd name="connsiteY24" fmla="*/ 524729 h 314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338047" h="3148313" extrusionOk="0">
                <a:moveTo>
                  <a:pt x="0" y="524729"/>
                </a:moveTo>
                <a:cubicBezTo>
                  <a:pt x="-26640" y="191539"/>
                  <a:pt x="320459" y="-2563"/>
                  <a:pt x="524729" y="0"/>
                </a:cubicBezTo>
                <a:cubicBezTo>
                  <a:pt x="658245" y="-14709"/>
                  <a:pt x="808625" y="35328"/>
                  <a:pt x="1072827" y="0"/>
                </a:cubicBezTo>
                <a:cubicBezTo>
                  <a:pt x="1337029" y="-35328"/>
                  <a:pt x="1329817" y="34591"/>
                  <a:pt x="1555154" y="0"/>
                </a:cubicBezTo>
                <a:cubicBezTo>
                  <a:pt x="1780491" y="-34591"/>
                  <a:pt x="1853283" y="25425"/>
                  <a:pt x="2037480" y="0"/>
                </a:cubicBezTo>
                <a:cubicBezTo>
                  <a:pt x="2221677" y="-25425"/>
                  <a:pt x="2299285" y="21739"/>
                  <a:pt x="2486920" y="0"/>
                </a:cubicBezTo>
                <a:cubicBezTo>
                  <a:pt x="2674555" y="-21739"/>
                  <a:pt x="2844833" y="26010"/>
                  <a:pt x="2969247" y="0"/>
                </a:cubicBezTo>
                <a:cubicBezTo>
                  <a:pt x="3093661" y="-26010"/>
                  <a:pt x="3543998" y="96428"/>
                  <a:pt x="3813318" y="0"/>
                </a:cubicBezTo>
                <a:cubicBezTo>
                  <a:pt x="4141850" y="56462"/>
                  <a:pt x="4380045" y="288219"/>
                  <a:pt x="4338047" y="524729"/>
                </a:cubicBezTo>
                <a:cubicBezTo>
                  <a:pt x="4384401" y="745977"/>
                  <a:pt x="4283213" y="895997"/>
                  <a:pt x="4338047" y="1091420"/>
                </a:cubicBezTo>
                <a:cubicBezTo>
                  <a:pt x="4392881" y="1286843"/>
                  <a:pt x="4317085" y="1406869"/>
                  <a:pt x="4338047" y="1553168"/>
                </a:cubicBezTo>
                <a:cubicBezTo>
                  <a:pt x="4359009" y="1699467"/>
                  <a:pt x="4283576" y="1834210"/>
                  <a:pt x="4338047" y="2077882"/>
                </a:cubicBezTo>
                <a:cubicBezTo>
                  <a:pt x="4392518" y="2321554"/>
                  <a:pt x="4324440" y="2359148"/>
                  <a:pt x="4338047" y="2623584"/>
                </a:cubicBezTo>
                <a:cubicBezTo>
                  <a:pt x="4310678" y="2943622"/>
                  <a:pt x="4088284" y="3188430"/>
                  <a:pt x="3813318" y="3148313"/>
                </a:cubicBezTo>
                <a:cubicBezTo>
                  <a:pt x="3609013" y="3182742"/>
                  <a:pt x="3500972" y="3074797"/>
                  <a:pt x="3199448" y="3148313"/>
                </a:cubicBezTo>
                <a:cubicBezTo>
                  <a:pt x="2897924" y="3221829"/>
                  <a:pt x="2901397" y="3113391"/>
                  <a:pt x="2651350" y="3148313"/>
                </a:cubicBezTo>
                <a:cubicBezTo>
                  <a:pt x="2401303" y="3183235"/>
                  <a:pt x="2283239" y="3116238"/>
                  <a:pt x="2103252" y="3148313"/>
                </a:cubicBezTo>
                <a:cubicBezTo>
                  <a:pt x="1923265" y="3180388"/>
                  <a:pt x="1672616" y="3122745"/>
                  <a:pt x="1555154" y="3148313"/>
                </a:cubicBezTo>
                <a:cubicBezTo>
                  <a:pt x="1437692" y="3173881"/>
                  <a:pt x="1224519" y="3108705"/>
                  <a:pt x="1105713" y="3148313"/>
                </a:cubicBezTo>
                <a:cubicBezTo>
                  <a:pt x="986907" y="3187921"/>
                  <a:pt x="731187" y="3111952"/>
                  <a:pt x="524729" y="3148313"/>
                </a:cubicBezTo>
                <a:cubicBezTo>
                  <a:pt x="254971" y="3120997"/>
                  <a:pt x="12017" y="2899121"/>
                  <a:pt x="0" y="2623584"/>
                </a:cubicBezTo>
                <a:cubicBezTo>
                  <a:pt x="-7636" y="2498020"/>
                  <a:pt x="57384" y="2314710"/>
                  <a:pt x="0" y="2119859"/>
                </a:cubicBezTo>
                <a:cubicBezTo>
                  <a:pt x="-57384" y="1925008"/>
                  <a:pt x="43747" y="1800082"/>
                  <a:pt x="0" y="1616134"/>
                </a:cubicBezTo>
                <a:cubicBezTo>
                  <a:pt x="-43747" y="1432186"/>
                  <a:pt x="34272" y="1243440"/>
                  <a:pt x="0" y="1091420"/>
                </a:cubicBezTo>
                <a:cubicBezTo>
                  <a:pt x="-34272" y="939400"/>
                  <a:pt x="67246" y="702304"/>
                  <a:pt x="0" y="524729"/>
                </a:cubicBezTo>
                <a:close/>
              </a:path>
            </a:pathLst>
          </a:custGeom>
          <a:noFill/>
          <a:ln w="7620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717515596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E08ACEF-C2F8-B1CD-0210-53DD73090B9F}"/>
              </a:ext>
            </a:extLst>
          </p:cNvPr>
          <p:cNvSpPr/>
          <p:nvPr/>
        </p:nvSpPr>
        <p:spPr>
          <a:xfrm>
            <a:off x="9573102" y="2905246"/>
            <a:ext cx="4629035" cy="3240911"/>
          </a:xfrm>
          <a:custGeom>
            <a:avLst/>
            <a:gdLst>
              <a:gd name="connsiteX0" fmla="*/ 0 w 4629035"/>
              <a:gd name="connsiteY0" fmla="*/ 540163 h 3240911"/>
              <a:gd name="connsiteX1" fmla="*/ 540163 w 4629035"/>
              <a:gd name="connsiteY1" fmla="*/ 0 h 3240911"/>
              <a:gd name="connsiteX2" fmla="*/ 1131615 w 4629035"/>
              <a:gd name="connsiteY2" fmla="*/ 0 h 3240911"/>
              <a:gd name="connsiteX3" fmla="*/ 1652092 w 4629035"/>
              <a:gd name="connsiteY3" fmla="*/ 0 h 3240911"/>
              <a:gd name="connsiteX4" fmla="*/ 2172569 w 4629035"/>
              <a:gd name="connsiteY4" fmla="*/ 0 h 3240911"/>
              <a:gd name="connsiteX5" fmla="*/ 2657559 w 4629035"/>
              <a:gd name="connsiteY5" fmla="*/ 0 h 3240911"/>
              <a:gd name="connsiteX6" fmla="*/ 3178037 w 4629035"/>
              <a:gd name="connsiteY6" fmla="*/ 0 h 3240911"/>
              <a:gd name="connsiteX7" fmla="*/ 4088872 w 4629035"/>
              <a:gd name="connsiteY7" fmla="*/ 0 h 3240911"/>
              <a:gd name="connsiteX8" fmla="*/ 4629035 w 4629035"/>
              <a:gd name="connsiteY8" fmla="*/ 540163 h 3240911"/>
              <a:gd name="connsiteX9" fmla="*/ 4629035 w 4629035"/>
              <a:gd name="connsiteY9" fmla="*/ 1123521 h 3240911"/>
              <a:gd name="connsiteX10" fmla="*/ 4629035 w 4629035"/>
              <a:gd name="connsiteY10" fmla="*/ 1598850 h 3240911"/>
              <a:gd name="connsiteX11" fmla="*/ 4629035 w 4629035"/>
              <a:gd name="connsiteY11" fmla="*/ 2138996 h 3240911"/>
              <a:gd name="connsiteX12" fmla="*/ 4629035 w 4629035"/>
              <a:gd name="connsiteY12" fmla="*/ 2700748 h 3240911"/>
              <a:gd name="connsiteX13" fmla="*/ 4088872 w 4629035"/>
              <a:gd name="connsiteY13" fmla="*/ 3240911 h 3240911"/>
              <a:gd name="connsiteX14" fmla="*/ 3426446 w 4629035"/>
              <a:gd name="connsiteY14" fmla="*/ 3240911 h 3240911"/>
              <a:gd name="connsiteX15" fmla="*/ 2834995 w 4629035"/>
              <a:gd name="connsiteY15" fmla="*/ 3240911 h 3240911"/>
              <a:gd name="connsiteX16" fmla="*/ 2243543 w 4629035"/>
              <a:gd name="connsiteY16" fmla="*/ 3240911 h 3240911"/>
              <a:gd name="connsiteX17" fmla="*/ 1652092 w 4629035"/>
              <a:gd name="connsiteY17" fmla="*/ 3240911 h 3240911"/>
              <a:gd name="connsiteX18" fmla="*/ 1167102 w 4629035"/>
              <a:gd name="connsiteY18" fmla="*/ 3240911 h 3240911"/>
              <a:gd name="connsiteX19" fmla="*/ 540163 w 4629035"/>
              <a:gd name="connsiteY19" fmla="*/ 3240911 h 3240911"/>
              <a:gd name="connsiteX20" fmla="*/ 0 w 4629035"/>
              <a:gd name="connsiteY20" fmla="*/ 2700748 h 3240911"/>
              <a:gd name="connsiteX21" fmla="*/ 0 w 4629035"/>
              <a:gd name="connsiteY21" fmla="*/ 2182208 h 3240911"/>
              <a:gd name="connsiteX22" fmla="*/ 0 w 4629035"/>
              <a:gd name="connsiteY22" fmla="*/ 1663667 h 3240911"/>
              <a:gd name="connsiteX23" fmla="*/ 0 w 4629035"/>
              <a:gd name="connsiteY23" fmla="*/ 1123521 h 3240911"/>
              <a:gd name="connsiteX24" fmla="*/ 0 w 4629035"/>
              <a:gd name="connsiteY24" fmla="*/ 540163 h 3240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629035" h="3240911" extrusionOk="0">
                <a:moveTo>
                  <a:pt x="0" y="540163"/>
                </a:moveTo>
                <a:cubicBezTo>
                  <a:pt x="-19221" y="210532"/>
                  <a:pt x="260165" y="-549"/>
                  <a:pt x="540163" y="0"/>
                </a:cubicBezTo>
                <a:cubicBezTo>
                  <a:pt x="683117" y="-33485"/>
                  <a:pt x="989389" y="5769"/>
                  <a:pt x="1131615" y="0"/>
                </a:cubicBezTo>
                <a:cubicBezTo>
                  <a:pt x="1273841" y="-5769"/>
                  <a:pt x="1472885" y="54353"/>
                  <a:pt x="1652092" y="0"/>
                </a:cubicBezTo>
                <a:cubicBezTo>
                  <a:pt x="1831299" y="-54353"/>
                  <a:pt x="2027158" y="2944"/>
                  <a:pt x="2172569" y="0"/>
                </a:cubicBezTo>
                <a:cubicBezTo>
                  <a:pt x="2317980" y="-2944"/>
                  <a:pt x="2434315" y="56353"/>
                  <a:pt x="2657559" y="0"/>
                </a:cubicBezTo>
                <a:cubicBezTo>
                  <a:pt x="2880803" y="-56353"/>
                  <a:pt x="3038071" y="18849"/>
                  <a:pt x="3178037" y="0"/>
                </a:cubicBezTo>
                <a:cubicBezTo>
                  <a:pt x="3318003" y="-18849"/>
                  <a:pt x="3772343" y="93671"/>
                  <a:pt x="4088872" y="0"/>
                </a:cubicBezTo>
                <a:cubicBezTo>
                  <a:pt x="4402845" y="22812"/>
                  <a:pt x="4657718" y="278234"/>
                  <a:pt x="4629035" y="540163"/>
                </a:cubicBezTo>
                <a:cubicBezTo>
                  <a:pt x="4681865" y="690595"/>
                  <a:pt x="4597963" y="992250"/>
                  <a:pt x="4629035" y="1123521"/>
                </a:cubicBezTo>
                <a:cubicBezTo>
                  <a:pt x="4660107" y="1254792"/>
                  <a:pt x="4597633" y="1433028"/>
                  <a:pt x="4629035" y="1598850"/>
                </a:cubicBezTo>
                <a:cubicBezTo>
                  <a:pt x="4660437" y="1764672"/>
                  <a:pt x="4582694" y="1886701"/>
                  <a:pt x="4629035" y="2138996"/>
                </a:cubicBezTo>
                <a:cubicBezTo>
                  <a:pt x="4675376" y="2391291"/>
                  <a:pt x="4576748" y="2553718"/>
                  <a:pt x="4629035" y="2700748"/>
                </a:cubicBezTo>
                <a:cubicBezTo>
                  <a:pt x="4587334" y="3045144"/>
                  <a:pt x="4369320" y="3289253"/>
                  <a:pt x="4088872" y="3240911"/>
                </a:cubicBezTo>
                <a:cubicBezTo>
                  <a:pt x="3813499" y="3252763"/>
                  <a:pt x="3635555" y="3203118"/>
                  <a:pt x="3426446" y="3240911"/>
                </a:cubicBezTo>
                <a:cubicBezTo>
                  <a:pt x="3217337" y="3278704"/>
                  <a:pt x="3116202" y="3237828"/>
                  <a:pt x="2834995" y="3240911"/>
                </a:cubicBezTo>
                <a:cubicBezTo>
                  <a:pt x="2553788" y="3243994"/>
                  <a:pt x="2403836" y="3173139"/>
                  <a:pt x="2243543" y="3240911"/>
                </a:cubicBezTo>
                <a:cubicBezTo>
                  <a:pt x="2083250" y="3308683"/>
                  <a:pt x="1916404" y="3188775"/>
                  <a:pt x="1652092" y="3240911"/>
                </a:cubicBezTo>
                <a:cubicBezTo>
                  <a:pt x="1387780" y="3293047"/>
                  <a:pt x="1357536" y="3199123"/>
                  <a:pt x="1167102" y="3240911"/>
                </a:cubicBezTo>
                <a:cubicBezTo>
                  <a:pt x="976668" y="3282699"/>
                  <a:pt x="752199" y="3182782"/>
                  <a:pt x="540163" y="3240911"/>
                </a:cubicBezTo>
                <a:cubicBezTo>
                  <a:pt x="265767" y="3208299"/>
                  <a:pt x="56634" y="2931849"/>
                  <a:pt x="0" y="2700748"/>
                </a:cubicBezTo>
                <a:cubicBezTo>
                  <a:pt x="-31733" y="2530317"/>
                  <a:pt x="24308" y="2379967"/>
                  <a:pt x="0" y="2182208"/>
                </a:cubicBezTo>
                <a:cubicBezTo>
                  <a:pt x="-24308" y="1984449"/>
                  <a:pt x="41567" y="1802968"/>
                  <a:pt x="0" y="1663667"/>
                </a:cubicBezTo>
                <a:cubicBezTo>
                  <a:pt x="-41567" y="1524366"/>
                  <a:pt x="35865" y="1282905"/>
                  <a:pt x="0" y="1123521"/>
                </a:cubicBezTo>
                <a:cubicBezTo>
                  <a:pt x="-35865" y="964137"/>
                  <a:pt x="49719" y="659164"/>
                  <a:pt x="0" y="540163"/>
                </a:cubicBezTo>
                <a:close/>
              </a:path>
            </a:pathLst>
          </a:custGeom>
          <a:noFill/>
          <a:ln w="7620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717515596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990</Words>
  <Application>Microsoft Office PowerPoint</Application>
  <PresentationFormat>Custom</PresentationFormat>
  <Paragraphs>192</Paragraphs>
  <Slides>19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Times New Roman</vt:lpstr>
      <vt:lpstr>Arial</vt:lpstr>
      <vt:lpstr>Palatino Linotype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Anupam Vishwakarma</cp:lastModifiedBy>
  <cp:revision>12</cp:revision>
  <dcterms:created xsi:type="dcterms:W3CDTF">2025-05-22T14:57:43Z</dcterms:created>
  <dcterms:modified xsi:type="dcterms:W3CDTF">2025-05-31T07:38:33Z</dcterms:modified>
</cp:coreProperties>
</file>